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3"/>
  </p:notesMasterIdLst>
  <p:sldIdLst>
    <p:sldId id="256" r:id="rId2"/>
    <p:sldId id="319" r:id="rId3"/>
    <p:sldId id="321" r:id="rId4"/>
    <p:sldId id="322" r:id="rId5"/>
    <p:sldId id="323" r:id="rId6"/>
    <p:sldId id="325" r:id="rId7"/>
    <p:sldId id="326" r:id="rId8"/>
    <p:sldId id="320" r:id="rId9"/>
    <p:sldId id="327" r:id="rId10"/>
    <p:sldId id="324" r:id="rId11"/>
    <p:sldId id="32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298"/>
    <a:srgbClr val="009899"/>
    <a:srgbClr val="3398FF"/>
    <a:srgbClr val="FFD966"/>
    <a:srgbClr val="EDEDED"/>
    <a:srgbClr val="A5A5A5"/>
    <a:srgbClr val="D6EBFF"/>
    <a:srgbClr val="A3A3E1"/>
    <a:srgbClr val="DBEEF3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4EAAE5-C006-45B5-BDFD-DF4DA3F8FBBE}" v="3248" dt="2021-05-14T14:23:04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70" autoAdjust="0"/>
  </p:normalViewPr>
  <p:slideViewPr>
    <p:cSldViewPr snapToGrid="0">
      <p:cViewPr varScale="1">
        <p:scale>
          <a:sx n="58" d="100"/>
          <a:sy n="58" d="100"/>
        </p:scale>
        <p:origin x="17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4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13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g Hongce" userId="e56732a680170d04" providerId="LiveId" clId="{5C4EAAE5-C006-45B5-BDFD-DF4DA3F8FBBE}"/>
    <pc:docChg chg="undo redo custSel addSld delSld modSld sldOrd addSection modSection">
      <pc:chgData name="Zhang Hongce" userId="e56732a680170d04" providerId="LiveId" clId="{5C4EAAE5-C006-45B5-BDFD-DF4DA3F8FBBE}" dt="2021-05-14T15:03:14.945" v="21733" actId="20577"/>
      <pc:docMkLst>
        <pc:docMk/>
      </pc:docMkLst>
      <pc:sldChg chg="addSp modSp mod modNotesTx">
        <pc:chgData name="Zhang Hongce" userId="e56732a680170d04" providerId="LiveId" clId="{5C4EAAE5-C006-45B5-BDFD-DF4DA3F8FBBE}" dt="2021-05-14T15:03:14.945" v="21733" actId="20577"/>
        <pc:sldMkLst>
          <pc:docMk/>
          <pc:sldMk cId="3073817572" sldId="256"/>
        </pc:sldMkLst>
        <pc:spChg chg="mod">
          <ac:chgData name="Zhang Hongce" userId="e56732a680170d04" providerId="LiveId" clId="{5C4EAAE5-C006-45B5-BDFD-DF4DA3F8FBBE}" dt="2021-05-14T15:03:14.945" v="21733" actId="20577"/>
          <ac:spMkLst>
            <pc:docMk/>
            <pc:sldMk cId="3073817572" sldId="256"/>
            <ac:spMk id="2" creationId="{56629E26-1CE3-428B-9996-90863EEA9CE0}"/>
          </ac:spMkLst>
        </pc:spChg>
        <pc:spChg chg="mod">
          <ac:chgData name="Zhang Hongce" userId="e56732a680170d04" providerId="LiveId" clId="{5C4EAAE5-C006-45B5-BDFD-DF4DA3F8FBBE}" dt="2021-05-11T21:30:04.653" v="20380" actId="1038"/>
          <ac:spMkLst>
            <pc:docMk/>
            <pc:sldMk cId="3073817572" sldId="256"/>
            <ac:spMk id="3" creationId="{96817FB6-31BE-479F-9908-414D92A1E583}"/>
          </ac:spMkLst>
        </pc:spChg>
        <pc:spChg chg="add mod">
          <ac:chgData name="Zhang Hongce" userId="e56732a680170d04" providerId="LiveId" clId="{5C4EAAE5-C006-45B5-BDFD-DF4DA3F8FBBE}" dt="2021-05-11T21:30:04.653" v="20380" actId="1038"/>
          <ac:spMkLst>
            <pc:docMk/>
            <pc:sldMk cId="3073817572" sldId="256"/>
            <ac:spMk id="4" creationId="{A8128A72-ADD8-40AE-B8AC-1C48FB026B2E}"/>
          </ac:spMkLst>
        </pc:spChg>
        <pc:spChg chg="add mod">
          <ac:chgData name="Zhang Hongce" userId="e56732a680170d04" providerId="LiveId" clId="{5C4EAAE5-C006-45B5-BDFD-DF4DA3F8FBBE}" dt="2021-05-13T14:54:31.304" v="21725" actId="6549"/>
          <ac:spMkLst>
            <pc:docMk/>
            <pc:sldMk cId="3073817572" sldId="256"/>
            <ac:spMk id="5" creationId="{3C0505EA-AFE3-48BE-BD95-35F30C185FBD}"/>
          </ac:spMkLst>
        </pc:spChg>
      </pc:sldChg>
      <pc:sldChg chg="modSp add mod modAnim">
        <pc:chgData name="Zhang Hongce" userId="e56732a680170d04" providerId="LiveId" clId="{5C4EAAE5-C006-45B5-BDFD-DF4DA3F8FBBE}" dt="2021-05-11T20:17:24.348" v="19572" actId="6549"/>
        <pc:sldMkLst>
          <pc:docMk/>
          <pc:sldMk cId="1986837615" sldId="287"/>
        </pc:sldMkLst>
        <pc:spChg chg="mod">
          <ac:chgData name="Zhang Hongce" userId="e56732a680170d04" providerId="LiveId" clId="{5C4EAAE5-C006-45B5-BDFD-DF4DA3F8FBBE}" dt="2021-05-11T20:17:24.348" v="19572" actId="6549"/>
          <ac:spMkLst>
            <pc:docMk/>
            <pc:sldMk cId="1986837615" sldId="287"/>
            <ac:spMk id="2" creationId="{00000000-0000-0000-0000-000000000000}"/>
          </ac:spMkLst>
        </pc:spChg>
        <pc:spChg chg="mod">
          <ac:chgData name="Zhang Hongce" userId="e56732a680170d04" providerId="LiveId" clId="{5C4EAAE5-C006-45B5-BDFD-DF4DA3F8FBBE}" dt="2021-05-09T21:23:21.713" v="13615" actId="20577"/>
          <ac:spMkLst>
            <pc:docMk/>
            <pc:sldMk cId="1986837615" sldId="287"/>
            <ac:spMk id="5" creationId="{00000000-0000-0000-0000-000000000000}"/>
          </ac:spMkLst>
        </pc:spChg>
      </pc:sldChg>
      <pc:sldChg chg="add del">
        <pc:chgData name="Zhang Hongce" userId="e56732a680170d04" providerId="LiveId" clId="{5C4EAAE5-C006-45B5-BDFD-DF4DA3F8FBBE}" dt="2021-05-09T21:04:36.912" v="13606" actId="47"/>
        <pc:sldMkLst>
          <pc:docMk/>
          <pc:sldMk cId="342324799" sldId="288"/>
        </pc:sldMkLst>
      </pc:sldChg>
      <pc:sldChg chg="add del">
        <pc:chgData name="Zhang Hongce" userId="e56732a680170d04" providerId="LiveId" clId="{5C4EAAE5-C006-45B5-BDFD-DF4DA3F8FBBE}" dt="2021-05-06T17:51:22.526" v="6621" actId="47"/>
        <pc:sldMkLst>
          <pc:docMk/>
          <pc:sldMk cId="872088971" sldId="289"/>
        </pc:sldMkLst>
      </pc:sldChg>
      <pc:sldChg chg="addSp modSp add mod modAnim">
        <pc:chgData name="Zhang Hongce" userId="e56732a680170d04" providerId="LiveId" clId="{5C4EAAE5-C006-45B5-BDFD-DF4DA3F8FBBE}" dt="2021-05-06T17:51:29.084" v="6625" actId="20577"/>
        <pc:sldMkLst>
          <pc:docMk/>
          <pc:sldMk cId="54717461" sldId="290"/>
        </pc:sldMkLst>
        <pc:spChg chg="mod">
          <ac:chgData name="Zhang Hongce" userId="e56732a680170d04" providerId="LiveId" clId="{5C4EAAE5-C006-45B5-BDFD-DF4DA3F8FBBE}" dt="2021-05-06T17:51:29.084" v="6625" actId="20577"/>
          <ac:spMkLst>
            <pc:docMk/>
            <pc:sldMk cId="54717461" sldId="290"/>
            <ac:spMk id="3" creationId="{00000000-0000-0000-0000-000000000000}"/>
          </ac:spMkLst>
        </pc:spChg>
        <pc:spChg chg="mod ord">
          <ac:chgData name="Zhang Hongce" userId="e56732a680170d04" providerId="LiveId" clId="{5C4EAAE5-C006-45B5-BDFD-DF4DA3F8FBBE}" dt="2021-05-06T17:48:44.527" v="6527" actId="21"/>
          <ac:spMkLst>
            <pc:docMk/>
            <pc:sldMk cId="54717461" sldId="290"/>
            <ac:spMk id="8" creationId="{00000000-0000-0000-0000-000000000000}"/>
          </ac:spMkLst>
        </pc:spChg>
        <pc:spChg chg="mod">
          <ac:chgData name="Zhang Hongce" userId="e56732a680170d04" providerId="LiveId" clId="{5C4EAAE5-C006-45B5-BDFD-DF4DA3F8FBBE}" dt="2021-05-06T17:48:37.459" v="6526" actId="404"/>
          <ac:spMkLst>
            <pc:docMk/>
            <pc:sldMk cId="54717461" sldId="290"/>
            <ac:spMk id="22" creationId="{00000000-0000-0000-0000-000000000000}"/>
          </ac:spMkLst>
        </pc:spChg>
        <pc:spChg chg="mod">
          <ac:chgData name="Zhang Hongce" userId="e56732a680170d04" providerId="LiveId" clId="{5C4EAAE5-C006-45B5-BDFD-DF4DA3F8FBBE}" dt="2021-05-06T17:50:57.030" v="6620" actId="404"/>
          <ac:spMkLst>
            <pc:docMk/>
            <pc:sldMk cId="54717461" sldId="290"/>
            <ac:spMk id="32" creationId="{00000000-0000-0000-0000-000000000000}"/>
          </ac:spMkLst>
        </pc:spChg>
        <pc:spChg chg="add mod">
          <ac:chgData name="Zhang Hongce" userId="e56732a680170d04" providerId="LiveId" clId="{5C4EAAE5-C006-45B5-BDFD-DF4DA3F8FBBE}" dt="2021-05-06T17:49:04.958" v="6531" actId="1076"/>
          <ac:spMkLst>
            <pc:docMk/>
            <pc:sldMk cId="54717461" sldId="290"/>
            <ac:spMk id="38" creationId="{715ACBD6-4B3F-4D9C-8EF9-F3AE484F74CB}"/>
          </ac:spMkLst>
        </pc:spChg>
      </pc:sldChg>
      <pc:sldChg chg="add">
        <pc:chgData name="Zhang Hongce" userId="e56732a680170d04" providerId="LiveId" clId="{5C4EAAE5-C006-45B5-BDFD-DF4DA3F8FBBE}" dt="2021-05-06T17:08:03.120" v="6519"/>
        <pc:sldMkLst>
          <pc:docMk/>
          <pc:sldMk cId="859793986" sldId="291"/>
        </pc:sldMkLst>
      </pc:sldChg>
      <pc:sldChg chg="modSp add mod">
        <pc:chgData name="Zhang Hongce" userId="e56732a680170d04" providerId="LiveId" clId="{5C4EAAE5-C006-45B5-BDFD-DF4DA3F8FBBE}" dt="2021-05-07T13:59:17.714" v="8250" actId="1038"/>
        <pc:sldMkLst>
          <pc:docMk/>
          <pc:sldMk cId="542973201" sldId="293"/>
        </pc:sldMkLst>
        <pc:spChg chg="mod">
          <ac:chgData name="Zhang Hongce" userId="e56732a680170d04" providerId="LiveId" clId="{5C4EAAE5-C006-45B5-BDFD-DF4DA3F8FBBE}" dt="2021-05-07T13:59:17.714" v="8250" actId="1038"/>
          <ac:spMkLst>
            <pc:docMk/>
            <pc:sldMk cId="542973201" sldId="293"/>
            <ac:spMk id="130" creationId="{00000000-0000-0000-0000-000000000000}"/>
          </ac:spMkLst>
        </pc:spChg>
      </pc:sldChg>
      <pc:sldChg chg="delSp modSp add mod">
        <pc:chgData name="Zhang Hongce" userId="e56732a680170d04" providerId="LiveId" clId="{5C4EAAE5-C006-45B5-BDFD-DF4DA3F8FBBE}" dt="2021-05-09T21:48:29.180" v="13650" actId="1076"/>
        <pc:sldMkLst>
          <pc:docMk/>
          <pc:sldMk cId="1759926407" sldId="294"/>
        </pc:sldMkLst>
        <pc:spChg chg="mod">
          <ac:chgData name="Zhang Hongce" userId="e56732a680170d04" providerId="LiveId" clId="{5C4EAAE5-C006-45B5-BDFD-DF4DA3F8FBBE}" dt="2021-05-09T21:25:32.120" v="13619" actId="338"/>
          <ac:spMkLst>
            <pc:docMk/>
            <pc:sldMk cId="1759926407" sldId="294"/>
            <ac:spMk id="2" creationId="{00000000-0000-0000-0000-000000000000}"/>
          </ac:spMkLst>
        </pc:spChg>
        <pc:spChg chg="mod">
          <ac:chgData name="Zhang Hongce" userId="e56732a680170d04" providerId="LiveId" clId="{5C4EAAE5-C006-45B5-BDFD-DF4DA3F8FBBE}" dt="2021-05-09T21:25:32.120" v="13619" actId="338"/>
          <ac:spMkLst>
            <pc:docMk/>
            <pc:sldMk cId="1759926407" sldId="294"/>
            <ac:spMk id="3" creationId="{00000000-0000-0000-0000-000000000000}"/>
          </ac:spMkLst>
        </pc:spChg>
        <pc:spChg chg="mod">
          <ac:chgData name="Zhang Hongce" userId="e56732a680170d04" providerId="LiveId" clId="{5C4EAAE5-C006-45B5-BDFD-DF4DA3F8FBBE}" dt="2021-05-09T21:25:32.120" v="13619" actId="338"/>
          <ac:spMkLst>
            <pc:docMk/>
            <pc:sldMk cId="1759926407" sldId="294"/>
            <ac:spMk id="6" creationId="{00000000-0000-0000-0000-000000000000}"/>
          </ac:spMkLst>
        </pc:spChg>
        <pc:spChg chg="mod">
          <ac:chgData name="Zhang Hongce" userId="e56732a680170d04" providerId="LiveId" clId="{5C4EAAE5-C006-45B5-BDFD-DF4DA3F8FBBE}" dt="2021-05-09T21:48:24.244" v="13649" actId="20577"/>
          <ac:spMkLst>
            <pc:docMk/>
            <pc:sldMk cId="1759926407" sldId="294"/>
            <ac:spMk id="7" creationId="{00000000-0000-0000-0000-000000000000}"/>
          </ac:spMkLst>
        </pc:spChg>
        <pc:spChg chg="del mod topLvl">
          <ac:chgData name="Zhang Hongce" userId="e56732a680170d04" providerId="LiveId" clId="{5C4EAAE5-C006-45B5-BDFD-DF4DA3F8FBBE}" dt="2021-05-09T21:25:53.141" v="13628" actId="478"/>
          <ac:spMkLst>
            <pc:docMk/>
            <pc:sldMk cId="1759926407" sldId="294"/>
            <ac:spMk id="8" creationId="{F04C131B-703C-4ED1-8667-1A01745C1A99}"/>
          </ac:spMkLst>
        </pc:spChg>
        <pc:spChg chg="mod">
          <ac:chgData name="Zhang Hongce" userId="e56732a680170d04" providerId="LiveId" clId="{5C4EAAE5-C006-45B5-BDFD-DF4DA3F8FBBE}" dt="2021-05-09T21:25:32.120" v="13619" actId="338"/>
          <ac:spMkLst>
            <pc:docMk/>
            <pc:sldMk cId="1759926407" sldId="294"/>
            <ac:spMk id="9" creationId="{00000000-0000-0000-0000-000000000000}"/>
          </ac:spMkLst>
        </pc:spChg>
        <pc:spChg chg="mod">
          <ac:chgData name="Zhang Hongce" userId="e56732a680170d04" providerId="LiveId" clId="{5C4EAAE5-C006-45B5-BDFD-DF4DA3F8FBBE}" dt="2021-05-09T21:48:29.180" v="13650" actId="1076"/>
          <ac:spMkLst>
            <pc:docMk/>
            <pc:sldMk cId="1759926407" sldId="294"/>
            <ac:spMk id="10" creationId="{00000000-0000-0000-0000-000000000000}"/>
          </ac:spMkLst>
        </pc:spChg>
        <pc:spChg chg="del mod topLvl">
          <ac:chgData name="Zhang Hongce" userId="e56732a680170d04" providerId="LiveId" clId="{5C4EAAE5-C006-45B5-BDFD-DF4DA3F8FBBE}" dt="2021-05-09T21:26:00.551" v="13631" actId="478"/>
          <ac:spMkLst>
            <pc:docMk/>
            <pc:sldMk cId="1759926407" sldId="294"/>
            <ac:spMk id="11" creationId="{99A86723-D62A-4D0C-846C-A30493B0842A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2" creationId="{2F3F9CCA-D259-4D78-97B9-A06B074AD4FF}"/>
          </ac:spMkLst>
        </pc:spChg>
        <pc:spChg chg="mod topLvl">
          <ac:chgData name="Zhang Hongce" userId="e56732a680170d04" providerId="LiveId" clId="{5C4EAAE5-C006-45B5-BDFD-DF4DA3F8FBBE}" dt="2021-05-09T21:26:55.510" v="13641" actId="207"/>
          <ac:spMkLst>
            <pc:docMk/>
            <pc:sldMk cId="1759926407" sldId="294"/>
            <ac:spMk id="13" creationId="{BFDABAA6-097C-49D3-9B5C-377739876F6A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4" creationId="{22473835-2CF4-4FBB-A72B-1DF3065E644D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5" creationId="{53A2949D-4B32-4E23-8271-A53266A8293C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6" creationId="{662AC107-818E-4F8D-BCAB-D615AD6D7C24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7" creationId="{27008D3C-36B4-4675-85FD-A8E8F2B5779C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8" creationId="{86786D7C-FEE6-461B-A39F-AFC1E8D02061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9" creationId="{33B99373-3B81-43F5-953E-4704E98D2F52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20" creationId="{47EDFC3F-B173-4322-A9B2-BABBEE49AD21}"/>
          </ac:spMkLst>
        </pc:spChg>
        <pc:spChg chg="del mod topLvl">
          <ac:chgData name="Zhang Hongce" userId="e56732a680170d04" providerId="LiveId" clId="{5C4EAAE5-C006-45B5-BDFD-DF4DA3F8FBBE}" dt="2021-05-09T21:25:49.830" v="13626" actId="478"/>
          <ac:spMkLst>
            <pc:docMk/>
            <pc:sldMk cId="1759926407" sldId="294"/>
            <ac:spMk id="21" creationId="{D722B1D8-C313-438B-92FE-3A362B2823CB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22" creationId="{95AD027F-01CD-4DD6-B15F-73F7CC9F332E}"/>
          </ac:spMkLst>
        </pc:spChg>
        <pc:spChg chg="mod topLvl">
          <ac:chgData name="Zhang Hongce" userId="e56732a680170d04" providerId="LiveId" clId="{5C4EAAE5-C006-45B5-BDFD-DF4DA3F8FBBE}" dt="2021-05-09T21:26:22.589" v="13638" actId="207"/>
          <ac:spMkLst>
            <pc:docMk/>
            <pc:sldMk cId="1759926407" sldId="294"/>
            <ac:spMk id="23" creationId="{96933359-F612-48B0-B388-0777AE51EFBB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24" creationId="{15677831-9220-45ED-86CD-9CF39DB977E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25" creationId="{5BB90791-69A8-4517-A50D-C7A23295A172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26" creationId="{A6E9486D-41A8-42AE-8EA2-D9FC078E799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27" creationId="{9A8A0A03-7005-495D-8692-A8ACF25E8958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28" creationId="{68A2771F-5FFB-461F-ABD4-8BC41F7DE06A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29" creationId="{F444788D-43FD-466D-A1BE-61D42B93ECA4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30" creationId="{942663D3-9F37-4D7C-8A42-D6CDB25FC29E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31" creationId="{CA7C7633-FCD8-4429-A723-B4D176EB577E}"/>
          </ac:spMkLst>
        </pc:spChg>
        <pc:spChg chg="del mod topLvl">
          <ac:chgData name="Zhang Hongce" userId="e56732a680170d04" providerId="LiveId" clId="{5C4EAAE5-C006-45B5-BDFD-DF4DA3F8FBBE}" dt="2021-05-09T21:26:04.671" v="13633" actId="478"/>
          <ac:spMkLst>
            <pc:docMk/>
            <pc:sldMk cId="1759926407" sldId="294"/>
            <ac:spMk id="32" creationId="{C0615C1A-2CE0-406B-8E27-E0476870272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33" creationId="{1AA58A43-3F9A-4119-8032-20859F2E0BFF}"/>
          </ac:spMkLst>
        </pc:spChg>
        <pc:spChg chg="mod topLvl">
          <ac:chgData name="Zhang Hongce" userId="e56732a680170d04" providerId="LiveId" clId="{5C4EAAE5-C006-45B5-BDFD-DF4DA3F8FBBE}" dt="2021-05-09T21:26:26.149" v="13639" actId="207"/>
          <ac:spMkLst>
            <pc:docMk/>
            <pc:sldMk cId="1759926407" sldId="294"/>
            <ac:spMk id="34" creationId="{3173F7D3-569A-433B-BF9B-8B2149CB3469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35" creationId="{B5BB4691-0A36-46AC-B41D-E7965137D0D1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36" creationId="{D2C35F16-0AB4-4EC4-937F-96801064F778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37" creationId="{BE38E424-1ABA-4D5F-B753-C5D898B9A255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38" creationId="{CC075B3A-9FE7-4188-9268-DDFD91575D7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39" creationId="{D23705A1-4891-403F-ADCC-6577CED55712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40" creationId="{4A309C36-EBB1-468E-B074-B58691351AC4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41" creationId="{BC9DF95E-5068-4DA9-B730-1CCED43EC865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42" creationId="{6F9E2056-E285-4547-BBD2-75BF0512EDE8}"/>
          </ac:spMkLst>
        </pc:spChg>
        <pc:spChg chg="mod topLvl">
          <ac:chgData name="Zhang Hongce" userId="e56732a680170d04" providerId="LiveId" clId="{5C4EAAE5-C006-45B5-BDFD-DF4DA3F8FBBE}" dt="2021-05-09T21:26:19.801" v="13637" actId="207"/>
          <ac:spMkLst>
            <pc:docMk/>
            <pc:sldMk cId="1759926407" sldId="294"/>
            <ac:spMk id="43" creationId="{463C5893-BDC5-435A-B1CE-C4286CBF710A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44" creationId="{3D99A76C-07D6-4268-A39F-F3742970F094}"/>
          </ac:spMkLst>
        </pc:spChg>
        <pc:spChg chg="del mod topLvl">
          <ac:chgData name="Zhang Hongce" userId="e56732a680170d04" providerId="LiveId" clId="{5C4EAAE5-C006-45B5-BDFD-DF4DA3F8FBBE}" dt="2021-05-09T21:25:46.445" v="13624" actId="478"/>
          <ac:spMkLst>
            <pc:docMk/>
            <pc:sldMk cId="1759926407" sldId="294"/>
            <ac:spMk id="45" creationId="{08767745-4827-4BF2-A1EF-A405580AE79D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46" creationId="{558F7435-3A42-4E24-9F1F-24244E252D6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47" creationId="{3DD202E5-00B1-440F-9E1F-5210F65106E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48" creationId="{3A338C69-6036-4AAB-BAAE-AED0D5366F62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49" creationId="{C25EA06F-360D-4424-A91A-0560DB2FC54D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50" creationId="{0CBF5CE4-0719-41AC-92F5-CAA97C0DBC8B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51" creationId="{7EB834E2-A255-47C6-B32D-FBDE65F4068E}"/>
          </ac:spMkLst>
        </pc:spChg>
        <pc:spChg chg="del mod topLvl">
          <ac:chgData name="Zhang Hongce" userId="e56732a680170d04" providerId="LiveId" clId="{5C4EAAE5-C006-45B5-BDFD-DF4DA3F8FBBE}" dt="2021-05-09T21:26:03.020" v="13632" actId="478"/>
          <ac:spMkLst>
            <pc:docMk/>
            <pc:sldMk cId="1759926407" sldId="294"/>
            <ac:spMk id="52" creationId="{73234CBC-C8A2-4144-8D5F-E02D5086DE14}"/>
          </ac:spMkLst>
        </pc:spChg>
        <pc:spChg chg="mod topLvl">
          <ac:chgData name="Zhang Hongce" userId="e56732a680170d04" providerId="LiveId" clId="{5C4EAAE5-C006-45B5-BDFD-DF4DA3F8FBBE}" dt="2021-05-09T21:26:32.500" v="13640" actId="207"/>
          <ac:spMkLst>
            <pc:docMk/>
            <pc:sldMk cId="1759926407" sldId="294"/>
            <ac:spMk id="53" creationId="{1D4729DB-9544-4B9C-A3FC-F7D036B180D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54" creationId="{49B026F0-9720-4869-9D65-2623B9C858DA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55" creationId="{FCD0BDE3-B1FF-457A-AFF9-210CE19BAF44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56" creationId="{EB6B9040-80CC-48BF-91C7-8DF7A15FD10D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57" creationId="{4F2053BC-B1E7-4339-A98F-ACE039544353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58" creationId="{2959BF71-B2C9-49BB-A419-F0C45D16117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59" creationId="{6CAC6797-D01A-4E31-B7D6-DD508F8C6142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60" creationId="{6CE57D6E-7D57-480D-80A6-88DA889FE100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61" creationId="{09EFC341-6F34-4010-9301-5AB35939138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62" creationId="{CB4922E7-6124-4A07-A87D-6665A14E3A2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63" creationId="{BDB6E029-EA51-4D3C-ABE6-33D76CA4FD0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64" creationId="{0396AA93-768C-4429-80A0-E2621C1AAC55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65" creationId="{FC4D6FEB-CF23-426A-8524-D275211553FD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66" creationId="{6499EE36-1714-45E1-B6ED-707A697DC0F4}"/>
          </ac:spMkLst>
        </pc:spChg>
        <pc:spChg chg="mod topLvl">
          <ac:chgData name="Zhang Hongce" userId="e56732a680170d04" providerId="LiveId" clId="{5C4EAAE5-C006-45B5-BDFD-DF4DA3F8FBBE}" dt="2021-05-09T21:27:00.149" v="13642" actId="207"/>
          <ac:spMkLst>
            <pc:docMk/>
            <pc:sldMk cId="1759926407" sldId="294"/>
            <ac:spMk id="67" creationId="{F11B7DB8-425A-4E64-AB3E-6B0F36768361}"/>
          </ac:spMkLst>
        </pc:spChg>
        <pc:spChg chg="del mod topLvl">
          <ac:chgData name="Zhang Hongce" userId="e56732a680170d04" providerId="LiveId" clId="{5C4EAAE5-C006-45B5-BDFD-DF4DA3F8FBBE}" dt="2021-05-09T21:26:07.119" v="13634" actId="478"/>
          <ac:spMkLst>
            <pc:docMk/>
            <pc:sldMk cId="1759926407" sldId="294"/>
            <ac:spMk id="68" creationId="{82753359-1933-4A2F-B01D-A6198B8D729B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69" creationId="{0E898BF9-5D1E-48A9-9DF9-D80034535575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70" creationId="{791E6250-ABFF-44CA-9892-0BD7D2753B9C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71" creationId="{D880F0FC-B0EA-42D0-88ED-D6EBC0B7567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72" creationId="{953CD690-61D8-4AE6-AEC4-5888493B7E4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73" creationId="{5986CE04-AE28-4EC5-B2EB-C6525AE48FFE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74" creationId="{0576B1F2-F01D-4210-A862-6F4125B5A803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75" creationId="{BEC49C04-B24B-47F0-BC84-368BA2F51A9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76" creationId="{CA3D8697-9302-4EC1-97D9-615A9D67A359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77" creationId="{FF7A43A3-C6A8-410E-89D7-C173FFD2DC8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78" creationId="{C8887327-AF13-42E6-93AC-4C9681AC4978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79" creationId="{E1B1EBCE-518F-48A3-84D1-3E0FE48B9FE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80" creationId="{E6A03AEA-00DF-4FEB-A3BE-C5E6FEF9483D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81" creationId="{C8E3AD0F-768E-4B7E-B1DD-721F7B1053DA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82" creationId="{390CAB13-9BC2-4DCF-A8BC-46D12E9AFE0C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83" creationId="{4C86DFF0-AAEE-42FA-9957-D8F0CFDCFEC5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84" creationId="{E0CB0B0D-3D12-4E75-9814-C4E6B9A5307C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85" creationId="{91F7F0E4-C674-4342-8736-5DC8FA44C8A0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86" creationId="{894BA609-9CC3-4C0C-A320-0F030026ECF5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87" creationId="{A3E2D177-3C5F-492E-9F76-0C19159AD2D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88" creationId="{C9E3BBAA-E6AE-4292-B176-7BDB6D292BD1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89" creationId="{32D2C7F4-7883-4F6C-8D39-6D6B622755B1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90" creationId="{65CA39A0-040D-476C-95FF-4A5734705051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91" creationId="{51543BB8-0645-48E6-A4D0-7409A91CC255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92" creationId="{B37E88FE-79C4-4677-BAF9-9790D647E8E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93" creationId="{306CD1EA-C48F-4102-8493-5E846C672349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94" creationId="{FBD68686-E4D3-415A-B273-BC099A7B564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95" creationId="{97ED52D2-1611-4296-881A-178326542318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96" creationId="{3370CDC9-7423-4508-8B35-A1AA370A1608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97" creationId="{F7DC8779-479C-4B36-BBE6-134148A1B581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98" creationId="{F8E38892-94B7-466E-897A-E14323BC4783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99" creationId="{BF4C0273-52E5-4F43-8F5E-96DAC4861ED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00" creationId="{CE352A24-3AF3-42E0-9596-B760BE73F10C}"/>
          </ac:spMkLst>
        </pc:spChg>
        <pc:spChg chg="del mod topLvl">
          <ac:chgData name="Zhang Hongce" userId="e56732a680170d04" providerId="LiveId" clId="{5C4EAAE5-C006-45B5-BDFD-DF4DA3F8FBBE}" dt="2021-05-09T21:26:08.650" v="13635" actId="478"/>
          <ac:spMkLst>
            <pc:docMk/>
            <pc:sldMk cId="1759926407" sldId="294"/>
            <ac:spMk id="101" creationId="{5C22E127-A635-45CC-AD96-0F71E4D1557A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02" creationId="{7CF0FED0-A248-4D16-826C-09458DC385E9}"/>
          </ac:spMkLst>
        </pc:spChg>
        <pc:spChg chg="mod topLvl">
          <ac:chgData name="Zhang Hongce" userId="e56732a680170d04" providerId="LiveId" clId="{5C4EAAE5-C006-45B5-BDFD-DF4DA3F8FBBE}" dt="2021-05-09T21:27:55.759" v="13644" actId="207"/>
          <ac:spMkLst>
            <pc:docMk/>
            <pc:sldMk cId="1759926407" sldId="294"/>
            <ac:spMk id="103" creationId="{C66D3DAC-76EC-4988-A600-ACD9A6957BCA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04" creationId="{4D1E2C48-7E1F-4A71-A08E-AB6BA3FBB71E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05" creationId="{2FE85E94-7F4C-40EC-AB36-D2E0BC5C11A8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06" creationId="{B1789A08-5654-42B5-8625-9CDCB99BE9B3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07" creationId="{A031464B-55A2-4393-AA1A-C851016DBAE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08" creationId="{AD6A013A-D8A8-408A-9546-A80A398002F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09" creationId="{CB3F7C6A-5F47-4EA1-9CFF-768384787159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10" creationId="{920E7F52-10B5-4803-96A2-C3767E2294D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11" creationId="{F3D0289B-1160-4FA5-9B05-A8F0AA13AE17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12" creationId="{FE4FDADF-346C-4769-8A00-D8E994D1C2B3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13" creationId="{0E2A2967-3D6B-431F-A2F3-591937F5BEBD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14" creationId="{08779161-8189-441A-BD83-F9005C354F86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15" creationId="{6749FDA5-6E76-4635-A68D-AC27D00B0768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16" creationId="{8E5BFE04-DD8E-408A-A3A9-152403E1049C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17" creationId="{8832B4EF-1B6D-46CE-A5AE-739DCAF0CD2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18" creationId="{214F92E6-CAA6-43E0-87F9-B35BC0054BEC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19" creationId="{F5B0D10F-1E27-4298-BA33-D5802E1C0154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20" creationId="{7E91CD82-E4F6-49C7-A878-D2D07435B5C8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21" creationId="{AF62BE9B-B70B-48D9-847E-BF753137FDEA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22" creationId="{650843B3-60E5-4B38-ABAB-088CBD98C9C0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23" creationId="{FFF28593-30D1-4AD4-BFD8-32A1B37713B7}"/>
          </ac:spMkLst>
        </pc:spChg>
        <pc:spChg chg="mod topLvl">
          <ac:chgData name="Zhang Hongce" userId="e56732a680170d04" providerId="LiveId" clId="{5C4EAAE5-C006-45B5-BDFD-DF4DA3F8FBBE}" dt="2021-05-09T21:27:19.730" v="13643" actId="207"/>
          <ac:spMkLst>
            <pc:docMk/>
            <pc:sldMk cId="1759926407" sldId="294"/>
            <ac:spMk id="124" creationId="{03DB2C1C-891A-4BCC-AB46-60DE3B56FC15}"/>
          </ac:spMkLst>
        </pc:spChg>
        <pc:spChg chg="del mod topLvl">
          <ac:chgData name="Zhang Hongce" userId="e56732a680170d04" providerId="LiveId" clId="{5C4EAAE5-C006-45B5-BDFD-DF4DA3F8FBBE}" dt="2021-05-09T21:26:10.619" v="13636" actId="478"/>
          <ac:spMkLst>
            <pc:docMk/>
            <pc:sldMk cId="1759926407" sldId="294"/>
            <ac:spMk id="125" creationId="{F220CCF0-6F78-4359-BEEE-D5A1AA9532B1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26" creationId="{61E24828-A245-4CA4-AAC2-C8DBC809FBAD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27" creationId="{E235493E-B38E-42D8-AF47-773F36185E3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28" creationId="{7BFA7E01-FEA5-4F34-9464-CFAB031D838E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29" creationId="{56FC3D27-2003-4CFC-95EF-3D3BF6870955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30" creationId="{53F3B85D-9B38-4AF1-A18C-251ED6CA7981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31" creationId="{F04DF5D1-67DE-4CC4-8148-98468FFFEBBE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32" creationId="{6A2F98C8-7561-409F-A02A-40C508F1B089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33" creationId="{F756B105-B990-4C2E-9FD9-FC050309D41E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34" creationId="{43CFE70E-8C8B-4805-8EDB-DF5BAC1AFA62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35" creationId="{9D40B845-53A4-4780-A221-91348CCE41AC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36" creationId="{948E2A70-3060-4BEB-AD3A-3C4AFC91757E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37" creationId="{578776F5-404B-4574-955F-20007C72A367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38" creationId="{709643CA-8001-43CA-80C2-78967CE761CF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39" creationId="{0AB06D57-7B65-4829-AE6C-6C383E26FCC2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40" creationId="{F87FC498-DC23-4E54-B07A-5DEA5EF3AE50}"/>
          </ac:spMkLst>
        </pc:spChg>
        <pc:spChg chg="mod topLvl">
          <ac:chgData name="Zhang Hongce" userId="e56732a680170d04" providerId="LiveId" clId="{5C4EAAE5-C006-45B5-BDFD-DF4DA3F8FBBE}" dt="2021-05-09T21:25:40.240" v="13622" actId="165"/>
          <ac:spMkLst>
            <pc:docMk/>
            <pc:sldMk cId="1759926407" sldId="294"/>
            <ac:spMk id="141" creationId="{2F2B9BAC-1471-4C37-98B6-6E0DD63A702D}"/>
          </ac:spMkLst>
        </pc:spChg>
        <pc:grpChg chg="mod">
          <ac:chgData name="Zhang Hongce" userId="e56732a680170d04" providerId="LiveId" clId="{5C4EAAE5-C006-45B5-BDFD-DF4DA3F8FBBE}" dt="2021-05-09T21:25:32.120" v="13619" actId="338"/>
          <ac:grpSpMkLst>
            <pc:docMk/>
            <pc:sldMk cId="1759926407" sldId="294"/>
            <ac:grpSpMk id="1" creationId="{00000000-0000-0000-0000-000000000000}"/>
          </ac:grpSpMkLst>
        </pc:grpChg>
        <pc:grpChg chg="del mod">
          <ac:chgData name="Zhang Hongce" userId="e56732a680170d04" providerId="LiveId" clId="{5C4EAAE5-C006-45B5-BDFD-DF4DA3F8FBBE}" dt="2021-05-09T21:25:40.240" v="13622" actId="165"/>
          <ac:grpSpMkLst>
            <pc:docMk/>
            <pc:sldMk cId="1759926407" sldId="294"/>
            <ac:grpSpMk id="5" creationId="{4FBB7365-CECC-4CA5-A9B3-DC6C1E28E40E}"/>
          </ac:grpSpMkLst>
        </pc:grpChg>
        <pc:picChg chg="del mod">
          <ac:chgData name="Zhang Hongce" userId="e56732a680170d04" providerId="LiveId" clId="{5C4EAAE5-C006-45B5-BDFD-DF4DA3F8FBBE}" dt="2021-05-09T21:25:32.120" v="13619" actId="338"/>
          <ac:picMkLst>
            <pc:docMk/>
            <pc:sldMk cId="1759926407" sldId="294"/>
            <ac:picMk id="4" creationId="{00000000-0000-0000-0000-000000000000}"/>
          </ac:picMkLst>
        </pc:picChg>
      </pc:sldChg>
      <pc:sldChg chg="modSp add del mod">
        <pc:chgData name="Zhang Hongce" userId="e56732a680170d04" providerId="LiveId" clId="{5C4EAAE5-C006-45B5-BDFD-DF4DA3F8FBBE}" dt="2021-05-11T20:18:26.089" v="19573" actId="2696"/>
        <pc:sldMkLst>
          <pc:docMk/>
          <pc:sldMk cId="1997257748" sldId="298"/>
        </pc:sldMkLst>
        <pc:spChg chg="mod">
          <ac:chgData name="Zhang Hongce" userId="e56732a680170d04" providerId="LiveId" clId="{5C4EAAE5-C006-45B5-BDFD-DF4DA3F8FBBE}" dt="2021-05-06T17:08:03.690" v="6521" actId="27636"/>
          <ac:spMkLst>
            <pc:docMk/>
            <pc:sldMk cId="1997257748" sldId="298"/>
            <ac:spMk id="2" creationId="{00000000-0000-0000-0000-000000000000}"/>
          </ac:spMkLst>
        </pc:spChg>
      </pc:sldChg>
      <pc:sldChg chg="add del">
        <pc:chgData name="Zhang Hongce" userId="e56732a680170d04" providerId="LiveId" clId="{5C4EAAE5-C006-45B5-BDFD-DF4DA3F8FBBE}" dt="2021-05-09T21:02:33.918" v="13605" actId="47"/>
        <pc:sldMkLst>
          <pc:docMk/>
          <pc:sldMk cId="1047357267" sldId="301"/>
        </pc:sldMkLst>
      </pc:sldChg>
      <pc:sldChg chg="addSp delSp modSp add mod modAnim">
        <pc:chgData name="Zhang Hongce" userId="e56732a680170d04" providerId="LiveId" clId="{5C4EAAE5-C006-45B5-BDFD-DF4DA3F8FBBE}" dt="2021-05-06T17:53:04.073" v="6631" actId="478"/>
        <pc:sldMkLst>
          <pc:docMk/>
          <pc:sldMk cId="580929317" sldId="304"/>
        </pc:sldMkLst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38" creationId="{9FB2C11A-BC47-40DB-B806-18A761B81FC7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39" creationId="{D61028BF-D3C6-433A-8545-81A8916FF155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40" creationId="{DF5037CD-E910-4B85-94E9-019117B1A201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41" creationId="{EA0B649C-11AB-484B-A995-6326B2766DA4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42" creationId="{D14575D1-D810-4A89-AB56-94E8A9868B90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43" creationId="{42AC445A-35CF-4920-B8FA-B4960A8DECF4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44" creationId="{E4BC5222-E9EF-4655-8EC6-32D2132A6062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45" creationId="{437B0A30-1DE0-4996-88E6-AB8AA8B65D3A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46" creationId="{92327A74-F14D-48DA-BC03-F5D4596C9852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47" creationId="{D8CBFE70-C470-4B70-940C-9D08AAF0856A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48" creationId="{23B0DB03-AB19-4F4F-BB24-72899F4034B9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50" creationId="{406233F1-AFE2-4965-A1F5-736FFED620EC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51" creationId="{E501BDBB-6A9C-4E86-9DA9-7CBDF004F40E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52" creationId="{291C0BAD-5EE2-43F2-A664-F7E99A23DA83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53" creationId="{4E7C846A-B028-46D1-B39E-76ADC15E27CA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54" creationId="{89C3685A-2C55-489E-A0E8-441AF1AF6C01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55" creationId="{1795788B-022C-4D1B-9F39-17B845F56A8D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56" creationId="{8E5E37FE-6F80-4D10-8627-9660CA3FA576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57" creationId="{EA9BB474-1401-401F-96D8-174FD9D50CF4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58" creationId="{6E4797EB-8F62-4179-BAE9-4C1F0F121128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59" creationId="{FDE52215-CAC3-43FD-BF66-61F701A655C5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60" creationId="{11CE61CA-B2C8-4394-89C1-3FEFF0511B49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62" creationId="{72026ACF-408B-4BB0-A971-622BB749B333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63" creationId="{DBE5D852-10C4-4EE8-AA0A-B80BE0F919AB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64" creationId="{B35FE7D8-4820-40A1-AA97-1A95179D69AB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65" creationId="{E109DC6F-4997-4FD1-AD12-68914556B452}"/>
          </ac:spMkLst>
        </pc:spChg>
        <pc:spChg chg="mod">
          <ac:chgData name="Zhang Hongce" userId="e56732a680170d04" providerId="LiveId" clId="{5C4EAAE5-C006-45B5-BDFD-DF4DA3F8FBBE}" dt="2021-05-06T17:52:55.353" v="6627"/>
          <ac:spMkLst>
            <pc:docMk/>
            <pc:sldMk cId="580929317" sldId="304"/>
            <ac:spMk id="66" creationId="{3A1DF650-4D46-4DF8-A6EE-EF2EC8CB357C}"/>
          </ac:spMkLst>
        </pc:spChg>
        <pc:spChg chg="add del mod">
          <ac:chgData name="Zhang Hongce" userId="e56732a680170d04" providerId="LiveId" clId="{5C4EAAE5-C006-45B5-BDFD-DF4DA3F8FBBE}" dt="2021-05-06T17:52:57.235" v="6628"/>
          <ac:spMkLst>
            <pc:docMk/>
            <pc:sldMk cId="580929317" sldId="304"/>
            <ac:spMk id="67" creationId="{03EADAC1-893D-4214-805F-0457751353EC}"/>
          </ac:spMkLst>
        </pc:spChg>
        <pc:spChg chg="add del mod">
          <ac:chgData name="Zhang Hongce" userId="e56732a680170d04" providerId="LiveId" clId="{5C4EAAE5-C006-45B5-BDFD-DF4DA3F8FBBE}" dt="2021-05-06T17:52:57.235" v="6628"/>
          <ac:spMkLst>
            <pc:docMk/>
            <pc:sldMk cId="580929317" sldId="304"/>
            <ac:spMk id="68" creationId="{EAEF6A11-5B92-4B7F-8F6A-E9AA6574D48F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70" creationId="{047B81FE-F35D-41C5-AB53-6D1D1598505D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71" creationId="{AA0692AD-93B0-44D9-9AE7-E1B4884D9A8A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72" creationId="{1E6AC58B-89A1-4B7A-BD55-070263AA1748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73" creationId="{1C563C67-2DB8-48A1-8476-9832395E0CF3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74" creationId="{BB5B1E6A-C60A-4461-8B91-703D4A081D77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75" creationId="{B7F074EB-8A92-4042-AC82-C39F6154F7FE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76" creationId="{A35DC5E4-7CC1-4ACC-BAA2-D2494B476E34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77" creationId="{A3EE2DAF-82B7-40F7-AD00-1DC1226E7BD0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78" creationId="{21613BF0-8FA1-4F68-BD88-774E9A9BCD9A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79" creationId="{E8F20BCE-5D8A-49C4-A2E7-28C67F8935C5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80" creationId="{B11DA62C-1C53-4ED4-9FD8-42F35378E370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82" creationId="{948B48B0-2ABB-49A0-B38C-E583D9C6954F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83" creationId="{14BA3953-D2CC-4B75-96E2-2798B38B587D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84" creationId="{3F42AD93-CE6E-4BF2-B92F-ACD661B8C386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85" creationId="{DA25147A-D437-4154-B273-7A75B110E5E1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86" creationId="{14F4203B-1604-444A-9435-5743037E4477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87" creationId="{8BBD0095-0713-4A22-91A6-747383A11296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88" creationId="{3A63C6F4-E162-4333-AAA2-F655F4D4B726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89" creationId="{9F410A30-B96B-4979-943B-B7EE948DD296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90" creationId="{03DE9858-6E40-45DE-8148-6B1B0F6D9632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91" creationId="{9683E0ED-CEFB-409A-BBC9-6B16A563AB74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92" creationId="{8536BD9F-76B3-4278-A284-688ADDBA4875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94" creationId="{81E1C39B-D9B4-45BD-B8B3-C63BBF715016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95" creationId="{C35D504A-F341-4349-94F8-AFCCF3490693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96" creationId="{450C8852-6A9B-4857-B33B-9CB43F647D26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97" creationId="{0FF31572-21AE-4A81-A87D-EA38FC5D8446}"/>
          </ac:spMkLst>
        </pc:spChg>
        <pc:spChg chg="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98" creationId="{AB6FCFD1-58BE-4DE2-B891-01A4163D9210}"/>
          </ac:spMkLst>
        </pc:spChg>
        <pc:spChg chg="add del mod">
          <ac:chgData name="Zhang Hongce" userId="e56732a680170d04" providerId="LiveId" clId="{5C4EAAE5-C006-45B5-BDFD-DF4DA3F8FBBE}" dt="2021-05-06T17:53:04.073" v="6631" actId="478"/>
          <ac:spMkLst>
            <pc:docMk/>
            <pc:sldMk cId="580929317" sldId="304"/>
            <ac:spMk id="99" creationId="{484E68B8-ABC5-49E7-8CD4-4935376E74AA}"/>
          </ac:spMkLst>
        </pc:spChg>
        <pc:spChg chg="add mod">
          <ac:chgData name="Zhang Hongce" userId="e56732a680170d04" providerId="LiveId" clId="{5C4EAAE5-C006-45B5-BDFD-DF4DA3F8FBBE}" dt="2021-05-06T17:52:58.075" v="6629"/>
          <ac:spMkLst>
            <pc:docMk/>
            <pc:sldMk cId="580929317" sldId="304"/>
            <ac:spMk id="100" creationId="{DF104746-15B1-4AD0-95E4-29E4D88D3D36}"/>
          </ac:spMkLst>
        </pc:spChg>
        <pc:grpChg chg="del">
          <ac:chgData name="Zhang Hongce" userId="e56732a680170d04" providerId="LiveId" clId="{5C4EAAE5-C006-45B5-BDFD-DF4DA3F8FBBE}" dt="2021-05-06T17:52:54.814" v="6626" actId="478"/>
          <ac:grpSpMkLst>
            <pc:docMk/>
            <pc:sldMk cId="580929317" sldId="304"/>
            <ac:grpSpMk id="34" creationId="{00000000-0000-0000-0000-000000000000}"/>
          </ac:grpSpMkLst>
        </pc:grpChg>
        <pc:grpChg chg="del">
          <ac:chgData name="Zhang Hongce" userId="e56732a680170d04" providerId="LiveId" clId="{5C4EAAE5-C006-45B5-BDFD-DF4DA3F8FBBE}" dt="2021-05-06T17:52:54.814" v="6626" actId="478"/>
          <ac:grpSpMkLst>
            <pc:docMk/>
            <pc:sldMk cId="580929317" sldId="304"/>
            <ac:grpSpMk id="35" creationId="{00000000-0000-0000-0000-000000000000}"/>
          </ac:grpSpMkLst>
        </pc:grpChg>
        <pc:grpChg chg="del">
          <ac:chgData name="Zhang Hongce" userId="e56732a680170d04" providerId="LiveId" clId="{5C4EAAE5-C006-45B5-BDFD-DF4DA3F8FBBE}" dt="2021-05-06T17:52:54.814" v="6626" actId="478"/>
          <ac:grpSpMkLst>
            <pc:docMk/>
            <pc:sldMk cId="580929317" sldId="304"/>
            <ac:grpSpMk id="36" creationId="{00000000-0000-0000-0000-000000000000}"/>
          </ac:grpSpMkLst>
        </pc:grpChg>
        <pc:grpChg chg="add del mod">
          <ac:chgData name="Zhang Hongce" userId="e56732a680170d04" providerId="LiveId" clId="{5C4EAAE5-C006-45B5-BDFD-DF4DA3F8FBBE}" dt="2021-05-06T17:52:57.235" v="6628"/>
          <ac:grpSpMkLst>
            <pc:docMk/>
            <pc:sldMk cId="580929317" sldId="304"/>
            <ac:grpSpMk id="37" creationId="{A5A170F8-706F-4456-B304-2A965B2E25DE}"/>
          </ac:grpSpMkLst>
        </pc:grpChg>
        <pc:grpChg chg="add del mod">
          <ac:chgData name="Zhang Hongce" userId="e56732a680170d04" providerId="LiveId" clId="{5C4EAAE5-C006-45B5-BDFD-DF4DA3F8FBBE}" dt="2021-05-06T17:52:57.235" v="6628"/>
          <ac:grpSpMkLst>
            <pc:docMk/>
            <pc:sldMk cId="580929317" sldId="304"/>
            <ac:grpSpMk id="49" creationId="{7F3CC711-A054-487F-9FC8-EB029C12EE8B}"/>
          </ac:grpSpMkLst>
        </pc:grpChg>
        <pc:grpChg chg="add del mod">
          <ac:chgData name="Zhang Hongce" userId="e56732a680170d04" providerId="LiveId" clId="{5C4EAAE5-C006-45B5-BDFD-DF4DA3F8FBBE}" dt="2021-05-06T17:52:57.235" v="6628"/>
          <ac:grpSpMkLst>
            <pc:docMk/>
            <pc:sldMk cId="580929317" sldId="304"/>
            <ac:grpSpMk id="61" creationId="{4DBF37B5-08E2-47D4-A979-47FB0875E885}"/>
          </ac:grpSpMkLst>
        </pc:grpChg>
        <pc:grpChg chg="add mod">
          <ac:chgData name="Zhang Hongce" userId="e56732a680170d04" providerId="LiveId" clId="{5C4EAAE5-C006-45B5-BDFD-DF4DA3F8FBBE}" dt="2021-05-06T17:52:58.075" v="6629"/>
          <ac:grpSpMkLst>
            <pc:docMk/>
            <pc:sldMk cId="580929317" sldId="304"/>
            <ac:grpSpMk id="69" creationId="{A1E32291-F0CE-47E9-8794-FEFD35BFFA4B}"/>
          </ac:grpSpMkLst>
        </pc:grpChg>
        <pc:grpChg chg="add mod">
          <ac:chgData name="Zhang Hongce" userId="e56732a680170d04" providerId="LiveId" clId="{5C4EAAE5-C006-45B5-BDFD-DF4DA3F8FBBE}" dt="2021-05-06T17:52:58.075" v="6629"/>
          <ac:grpSpMkLst>
            <pc:docMk/>
            <pc:sldMk cId="580929317" sldId="304"/>
            <ac:grpSpMk id="81" creationId="{6CFC1EC4-44D8-4681-9CFA-E8EC19204BD9}"/>
          </ac:grpSpMkLst>
        </pc:grpChg>
        <pc:grpChg chg="add mod">
          <ac:chgData name="Zhang Hongce" userId="e56732a680170d04" providerId="LiveId" clId="{5C4EAAE5-C006-45B5-BDFD-DF4DA3F8FBBE}" dt="2021-05-06T17:52:58.075" v="6629"/>
          <ac:grpSpMkLst>
            <pc:docMk/>
            <pc:sldMk cId="580929317" sldId="304"/>
            <ac:grpSpMk id="93" creationId="{6E394399-FD2A-4A9C-BA64-079AA341DC01}"/>
          </ac:grpSpMkLst>
        </pc:grpChg>
      </pc:sldChg>
      <pc:sldChg chg="add del">
        <pc:chgData name="Zhang Hongce" userId="e56732a680170d04" providerId="LiveId" clId="{5C4EAAE5-C006-45B5-BDFD-DF4DA3F8FBBE}" dt="2021-05-06T17:53:11.287" v="6632" actId="47"/>
        <pc:sldMkLst>
          <pc:docMk/>
          <pc:sldMk cId="2174070713" sldId="306"/>
        </pc:sldMkLst>
      </pc:sldChg>
      <pc:sldChg chg="add del">
        <pc:chgData name="Zhang Hongce" userId="e56732a680170d04" providerId="LiveId" clId="{5C4EAAE5-C006-45B5-BDFD-DF4DA3F8FBBE}" dt="2021-05-06T17:58:03.828" v="6683" actId="47"/>
        <pc:sldMkLst>
          <pc:docMk/>
          <pc:sldMk cId="1031700402" sldId="307"/>
        </pc:sldMkLst>
      </pc:sldChg>
      <pc:sldChg chg="modNotesTx">
        <pc:chgData name="Zhang Hongce" userId="e56732a680170d04" providerId="LiveId" clId="{5C4EAAE5-C006-45B5-BDFD-DF4DA3F8FBBE}" dt="2021-05-10T14:34:24.508" v="15311" actId="20577"/>
        <pc:sldMkLst>
          <pc:docMk/>
          <pc:sldMk cId="877224272" sldId="311"/>
        </pc:sldMkLst>
      </pc:sldChg>
      <pc:sldChg chg="del">
        <pc:chgData name="Zhang Hongce" userId="e56732a680170d04" providerId="LiveId" clId="{5C4EAAE5-C006-45B5-BDFD-DF4DA3F8FBBE}" dt="2021-05-06T18:52:47.784" v="8033" actId="47"/>
        <pc:sldMkLst>
          <pc:docMk/>
          <pc:sldMk cId="3998052872" sldId="312"/>
        </pc:sldMkLst>
      </pc:sldChg>
      <pc:sldChg chg="modSp mod modNotesTx">
        <pc:chgData name="Zhang Hongce" userId="e56732a680170d04" providerId="LiveId" clId="{5C4EAAE5-C006-45B5-BDFD-DF4DA3F8FBBE}" dt="2021-05-10T14:34:18.737" v="15293" actId="5793"/>
        <pc:sldMkLst>
          <pc:docMk/>
          <pc:sldMk cId="99105875" sldId="314"/>
        </pc:sldMkLst>
        <pc:spChg chg="mod">
          <ac:chgData name="Zhang Hongce" userId="e56732a680170d04" providerId="LiveId" clId="{5C4EAAE5-C006-45B5-BDFD-DF4DA3F8FBBE}" dt="2021-05-08T20:20:34.090" v="9044" actId="14100"/>
          <ac:spMkLst>
            <pc:docMk/>
            <pc:sldMk cId="99105875" sldId="314"/>
            <ac:spMk id="4" creationId="{8289CC2A-73C0-4B9B-BB88-B2717D177180}"/>
          </ac:spMkLst>
        </pc:spChg>
        <pc:spChg chg="mod">
          <ac:chgData name="Zhang Hongce" userId="e56732a680170d04" providerId="LiveId" clId="{5C4EAAE5-C006-45B5-BDFD-DF4DA3F8FBBE}" dt="2021-05-08T20:20:39.051" v="9045" actId="14100"/>
          <ac:spMkLst>
            <pc:docMk/>
            <pc:sldMk cId="99105875" sldId="314"/>
            <ac:spMk id="11" creationId="{C14C8164-7517-4D05-BAD8-0A3614E5DFA3}"/>
          </ac:spMkLst>
        </pc:spChg>
      </pc:sldChg>
      <pc:sldChg chg="modSp mod">
        <pc:chgData name="Zhang Hongce" userId="e56732a680170d04" providerId="LiveId" clId="{5C4EAAE5-C006-45B5-BDFD-DF4DA3F8FBBE}" dt="2021-05-07T13:41:47.681" v="8041" actId="20577"/>
        <pc:sldMkLst>
          <pc:docMk/>
          <pc:sldMk cId="2365955059" sldId="315"/>
        </pc:sldMkLst>
        <pc:spChg chg="mod">
          <ac:chgData name="Zhang Hongce" userId="e56732a680170d04" providerId="LiveId" clId="{5C4EAAE5-C006-45B5-BDFD-DF4DA3F8FBBE}" dt="2021-05-07T13:41:47.681" v="8041" actId="20577"/>
          <ac:spMkLst>
            <pc:docMk/>
            <pc:sldMk cId="2365955059" sldId="315"/>
            <ac:spMk id="7" creationId="{C85E868C-7678-4209-82BA-65671D17BC59}"/>
          </ac:spMkLst>
        </pc:spChg>
      </pc:sldChg>
      <pc:sldChg chg="addSp modSp mod">
        <pc:chgData name="Zhang Hongce" userId="e56732a680170d04" providerId="LiveId" clId="{5C4EAAE5-C006-45B5-BDFD-DF4DA3F8FBBE}" dt="2021-05-10T19:44:04.247" v="15515" actId="1076"/>
        <pc:sldMkLst>
          <pc:docMk/>
          <pc:sldMk cId="2447808347" sldId="316"/>
        </pc:sldMkLst>
        <pc:spChg chg="mod">
          <ac:chgData name="Zhang Hongce" userId="e56732a680170d04" providerId="LiveId" clId="{5C4EAAE5-C006-45B5-BDFD-DF4DA3F8FBBE}" dt="2021-05-10T19:43:57.893" v="15514" actId="27636"/>
          <ac:spMkLst>
            <pc:docMk/>
            <pc:sldMk cId="2447808347" sldId="316"/>
            <ac:spMk id="7" creationId="{C85E868C-7678-4209-82BA-65671D17BC59}"/>
          </ac:spMkLst>
        </pc:spChg>
        <pc:spChg chg="add mod">
          <ac:chgData name="Zhang Hongce" userId="e56732a680170d04" providerId="LiveId" clId="{5C4EAAE5-C006-45B5-BDFD-DF4DA3F8FBBE}" dt="2021-05-10T19:44:04.247" v="15515" actId="1076"/>
          <ac:spMkLst>
            <pc:docMk/>
            <pc:sldMk cId="2447808347" sldId="316"/>
            <ac:spMk id="9" creationId="{01B9EB70-CB08-4B99-9B80-4690DC36FA13}"/>
          </ac:spMkLst>
        </pc:spChg>
      </pc:sldChg>
      <pc:sldChg chg="addSp delSp modSp mod">
        <pc:chgData name="Zhang Hongce" userId="e56732a680170d04" providerId="LiveId" clId="{5C4EAAE5-C006-45B5-BDFD-DF4DA3F8FBBE}" dt="2021-05-11T00:42:02.677" v="16604" actId="1076"/>
        <pc:sldMkLst>
          <pc:docMk/>
          <pc:sldMk cId="2922841638" sldId="317"/>
        </pc:sldMkLst>
        <pc:spChg chg="add mod ord">
          <ac:chgData name="Zhang Hongce" userId="e56732a680170d04" providerId="LiveId" clId="{5C4EAAE5-C006-45B5-BDFD-DF4DA3F8FBBE}" dt="2021-05-11T00:41:42.842" v="16602" actId="167"/>
          <ac:spMkLst>
            <pc:docMk/>
            <pc:sldMk cId="2922841638" sldId="317"/>
            <ac:spMk id="2" creationId="{0B9BBB77-692D-4D36-8998-3D4FCD1E9991}"/>
          </ac:spMkLst>
        </pc:spChg>
        <pc:spChg chg="mod">
          <ac:chgData name="Zhang Hongce" userId="e56732a680170d04" providerId="LiveId" clId="{5C4EAAE5-C006-45B5-BDFD-DF4DA3F8FBBE}" dt="2021-05-08T20:27:18.646" v="9158" actId="338"/>
          <ac:spMkLst>
            <pc:docMk/>
            <pc:sldMk cId="2922841638" sldId="317"/>
            <ac:spMk id="3" creationId="{0CF5C3BD-A60C-4224-8A4A-82EB9270895F}"/>
          </ac:spMkLst>
        </pc:spChg>
        <pc:spChg chg="del mod topLvl">
          <ac:chgData name="Zhang Hongce" userId="e56732a680170d04" providerId="LiveId" clId="{5C4EAAE5-C006-45B5-BDFD-DF4DA3F8FBBE}" dt="2021-05-08T20:30:54.137" v="9230" actId="478"/>
          <ac:spMkLst>
            <pc:docMk/>
            <pc:sldMk cId="2922841638" sldId="317"/>
            <ac:spMk id="5" creationId="{A8FD078B-068F-4379-ACE3-DB746D36401E}"/>
          </ac:spMkLst>
        </pc:spChg>
        <pc:spChg chg="del mod topLvl">
          <ac:chgData name="Zhang Hongce" userId="e56732a680170d04" providerId="LiveId" clId="{5C4EAAE5-C006-45B5-BDFD-DF4DA3F8FBBE}" dt="2021-05-08T20:27:57.478" v="9167" actId="478"/>
          <ac:spMkLst>
            <pc:docMk/>
            <pc:sldMk cId="2922841638" sldId="317"/>
            <ac:spMk id="6" creationId="{69C1588A-5D7E-452E-9371-D011A52ACB46}"/>
          </ac:spMkLst>
        </pc:spChg>
        <pc:spChg chg="mod">
          <ac:chgData name="Zhang Hongce" userId="e56732a680170d04" providerId="LiveId" clId="{5C4EAAE5-C006-45B5-BDFD-DF4DA3F8FBBE}" dt="2021-05-08T20:33:07.771" v="9268" actId="14100"/>
          <ac:spMkLst>
            <pc:docMk/>
            <pc:sldMk cId="2922841638" sldId="317"/>
            <ac:spMk id="7" creationId="{C85E868C-7678-4209-82BA-65671D17BC59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8" creationId="{09D0B4BF-C347-4AEF-8094-86E289F2CC79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9" creationId="{FAF7F9A5-2683-49AF-B36E-2210C30C47DF}"/>
          </ac:spMkLst>
        </pc:spChg>
        <pc:spChg chg="add del">
          <ac:chgData name="Zhang Hongce" userId="e56732a680170d04" providerId="LiveId" clId="{5C4EAAE5-C006-45B5-BDFD-DF4DA3F8FBBE}" dt="2021-05-08T20:26:27.362" v="9154" actId="22"/>
          <ac:spMkLst>
            <pc:docMk/>
            <pc:sldMk cId="2922841638" sldId="317"/>
            <ac:spMk id="10" creationId="{228AC5E2-CD3F-486E-B5A2-F6EB85E157A2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13" creationId="{2B7480A5-2901-4DA3-8435-E2E6A19E7C1C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14" creationId="{AD3A2E77-EFA2-4AD3-B8E7-8C3943703BFC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16" creationId="{F289DD9E-012F-4051-AE03-AEC4FF5B18F2}"/>
          </ac:spMkLst>
        </pc:spChg>
        <pc:spChg chg="del mod">
          <ac:chgData name="Zhang Hongce" userId="e56732a680170d04" providerId="LiveId" clId="{5C4EAAE5-C006-45B5-BDFD-DF4DA3F8FBBE}" dt="2021-05-08T20:28:17.853" v="9168" actId="478"/>
          <ac:spMkLst>
            <pc:docMk/>
            <pc:sldMk cId="2922841638" sldId="317"/>
            <ac:spMk id="17" creationId="{5C790BDF-8CE6-4E97-BAAC-20FB421A82FB}"/>
          </ac:spMkLst>
        </pc:spChg>
        <pc:spChg chg="del mod">
          <ac:chgData name="Zhang Hongce" userId="e56732a680170d04" providerId="LiveId" clId="{5C4EAAE5-C006-45B5-BDFD-DF4DA3F8FBBE}" dt="2021-05-08T20:28:17.853" v="9168" actId="478"/>
          <ac:spMkLst>
            <pc:docMk/>
            <pc:sldMk cId="2922841638" sldId="317"/>
            <ac:spMk id="18" creationId="{A23D2D6C-93B1-4B6D-B94D-A5C8823B7366}"/>
          </ac:spMkLst>
        </pc:spChg>
        <pc:spChg chg="del mod">
          <ac:chgData name="Zhang Hongce" userId="e56732a680170d04" providerId="LiveId" clId="{5C4EAAE5-C006-45B5-BDFD-DF4DA3F8FBBE}" dt="2021-05-08T20:28:17.853" v="9168" actId="478"/>
          <ac:spMkLst>
            <pc:docMk/>
            <pc:sldMk cId="2922841638" sldId="317"/>
            <ac:spMk id="19" creationId="{E5269950-471B-40C8-9BB2-556B2D7DE1B8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20" creationId="{22828A71-1E2B-45B5-A58B-4004073EF0D7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21" creationId="{6EA3911D-1D45-462C-843B-04DD51A005EA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22" creationId="{8BCA8F99-4354-4CEB-B366-E77E08217637}"/>
          </ac:spMkLst>
        </pc:spChg>
        <pc:spChg chg="add del mod topLvl">
          <ac:chgData name="Zhang Hongce" userId="e56732a680170d04" providerId="LiveId" clId="{5C4EAAE5-C006-45B5-BDFD-DF4DA3F8FBBE}" dt="2021-05-08T20:34:38.235" v="9295" actId="1076"/>
          <ac:spMkLst>
            <pc:docMk/>
            <pc:sldMk cId="2922841638" sldId="317"/>
            <ac:spMk id="23" creationId="{ACD91DBF-B0CA-4870-A521-C8E7B2F81E9B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24" creationId="{32C9F370-E653-4543-A1CB-04FAB5B4ACBA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25" creationId="{5EC25448-2A0D-44C3-8293-1718DC73DD53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26" creationId="{B9270AE5-625E-411C-AFAC-E0FCF812F7A4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27" creationId="{E128C3D2-11B4-4D32-A7C4-778EDE352EC9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28" creationId="{D282B8D1-7073-4D4A-806F-974CF256F063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29" creationId="{16EB5870-10DF-4DB4-A880-78AA91E3DEDA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30" creationId="{7981D052-D42F-4688-B77F-81AD6BD5D318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31" creationId="{E16BD493-74ED-41D0-9CF7-EDF5DA2B774C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32" creationId="{BA70DA8E-9D1B-4959-BC7D-4D4FEF1FEAFA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33" creationId="{A5EB327F-53D8-4FD6-99A6-9CC9595833EE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34" creationId="{F3E6B422-105A-419D-A2E9-9FF7388F60FA}"/>
          </ac:spMkLst>
        </pc:spChg>
        <pc:spChg chg="add del mod ord topLvl">
          <ac:chgData name="Zhang Hongce" userId="e56732a680170d04" providerId="LiveId" clId="{5C4EAAE5-C006-45B5-BDFD-DF4DA3F8FBBE}" dt="2021-05-08T20:34:38.235" v="9295" actId="1076"/>
          <ac:spMkLst>
            <pc:docMk/>
            <pc:sldMk cId="2922841638" sldId="317"/>
            <ac:spMk id="35" creationId="{9EE8D7F6-E2CB-4FBA-8885-594CC66FCB8F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36" creationId="{BC1366D7-FE61-4BF2-A880-080EE2BD9CD5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37" creationId="{CE429F78-86F8-437D-A4BD-8C20042E4EBE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38" creationId="{236E4334-AD87-4D2F-B676-722640D03EC1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39" creationId="{8E131605-8320-4490-80A2-D41C37369780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40" creationId="{E072F0E8-6781-499B-8589-DC5505D73F45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41" creationId="{1BB71F32-B4D3-4473-85CF-AC6B8E85A9B9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42" creationId="{271C65CD-21D7-42FD-9444-54E71688685C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43" creationId="{9656F69D-A290-4CFE-8B87-CDC76121B875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44" creationId="{05546E25-A09B-4773-8BFF-D1C8CAF881E5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45" creationId="{D38C224B-B3B2-4F05-BC4F-82F3DA8A11B0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46" creationId="{48632F18-B412-46E8-AAFF-1C1FA52A19B0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47" creationId="{57942C87-0B09-4DA5-AACE-C6E322A1181D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48" creationId="{737B44C5-F513-4091-9F2E-25F466499BDC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49" creationId="{7C382081-3FDE-488E-9DB6-90EF0B4C1F73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50" creationId="{3186F790-D556-4417-847E-D3114D0BFE96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51" creationId="{5F7B127A-4E59-4914-8B1C-939750BCD3A4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52" creationId="{4E7280D2-50D9-4EC9-BD08-863F826BC42E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53" creationId="{28AD00C6-5C21-499D-9BBC-C3B25A2E8CEF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54" creationId="{7C16E30C-B56D-4735-8B6E-8DC32F742FF3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55" creationId="{316A89A1-BCC8-45B9-8F56-B39D86908C2C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56" creationId="{83718246-D823-4B06-939D-0B9CC38C0EB9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57" creationId="{40B8DD7A-B6EF-4B16-839B-A434E814623F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58" creationId="{09AAA18C-AC82-4C52-93DC-E58DAB918C3D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59" creationId="{BEB743F3-16CF-4041-98C8-AE21E6B937EC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60" creationId="{1C702ECA-FE78-4A3F-874E-E57F47C32E99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61" creationId="{22BE155A-8C75-4B9F-9412-C91445B428BF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62" creationId="{66A81D7C-BFE0-42C8-992F-3AB89F89B310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63" creationId="{925E8D67-D120-4A21-B3DD-A7DA647AE123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64" creationId="{9525CAFB-B1B8-4C67-9101-FF5757108E3A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65" creationId="{BD327AA2-1FC8-43D2-82D9-B1D48F796934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66" creationId="{F4BA6525-8016-449E-B89C-9FD4F342C849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67" creationId="{48313425-0CA1-410F-AB05-6DA2E00B1E5B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68" creationId="{CAEA83E7-DCDB-49BE-937E-5209F905056B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69" creationId="{67F5025A-58E4-4264-BB4E-6838898CB41F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70" creationId="{EC7A4324-D03F-4104-BDBE-60C526B234DE}"/>
          </ac:spMkLst>
        </pc:spChg>
        <pc:spChg chg="add del mod topLvl">
          <ac:chgData name="Zhang Hongce" userId="e56732a680170d04" providerId="LiveId" clId="{5C4EAAE5-C006-45B5-BDFD-DF4DA3F8FBBE}" dt="2021-05-08T20:31:33.851" v="9252" actId="478"/>
          <ac:spMkLst>
            <pc:docMk/>
            <pc:sldMk cId="2922841638" sldId="317"/>
            <ac:spMk id="71" creationId="{69DEB52A-6AF7-424E-932F-EC6BE14914E6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72" creationId="{1EDB0ABE-5C7E-4722-9FBE-2670B79F918F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73" creationId="{D00280C8-A69C-457B-832F-3100118ADF28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74" creationId="{B7D3A735-152B-42C6-8DDD-462D1B5F7584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75" creationId="{A1D01A00-F153-4B08-BB7A-1B0E4D329E35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76" creationId="{5B5F9A55-4DD9-4696-9DFE-9C1FD0ED73E9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77" creationId="{AAAC5FF4-1AC9-411D-B642-7A818D006D1A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78" creationId="{96CB81C4-2465-41A3-BDE9-96851C5C3798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79" creationId="{C263332B-6902-41A1-AB19-7014F034F111}"/>
          </ac:spMkLst>
        </pc:spChg>
        <pc:spChg chg="del mod topLvl">
          <ac:chgData name="Zhang Hongce" userId="e56732a680170d04" providerId="LiveId" clId="{5C4EAAE5-C006-45B5-BDFD-DF4DA3F8FBBE}" dt="2021-05-08T20:27:36.082" v="9163" actId="478"/>
          <ac:spMkLst>
            <pc:docMk/>
            <pc:sldMk cId="2922841638" sldId="317"/>
            <ac:spMk id="80" creationId="{34BC3569-8EC6-48C6-896B-F008E18B14B5}"/>
          </ac:spMkLst>
        </pc:spChg>
        <pc:spChg chg="del mod topLvl">
          <ac:chgData name="Zhang Hongce" userId="e56732a680170d04" providerId="LiveId" clId="{5C4EAAE5-C006-45B5-BDFD-DF4DA3F8FBBE}" dt="2021-05-08T20:27:33.996" v="9162" actId="478"/>
          <ac:spMkLst>
            <pc:docMk/>
            <pc:sldMk cId="2922841638" sldId="317"/>
            <ac:spMk id="81" creationId="{AC33706E-DAAA-4F3B-B158-E6DB380A9128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82" creationId="{B70BD8CF-2E06-4944-9BC7-173678D0011D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83" creationId="{FC363E09-3DD8-4CC3-9B2D-A32367DF0CDE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84" creationId="{AFE46191-77EA-4657-AC85-020838B83D3A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85" creationId="{E488016A-5FBB-43C0-BD09-FABA1D26CED2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86" creationId="{A5BDE8C6-76EF-42FC-A004-C8DDD02275E9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87" creationId="{5D43B2D1-9881-4FD1-A2BA-2CB5D5372866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88" creationId="{6A9B011A-4A62-4B35-9342-707CADEFC4AD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89" creationId="{950B416A-381B-471F-BDE3-EE9EF91BD79A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90" creationId="{541C95FD-5D13-493A-8CA4-65727E94D4B4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91" creationId="{51CAEAC1-9CE4-463D-8F74-CF550FD4D09E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92" creationId="{77DFB3AE-775C-4A51-9456-2C6CB7AB2576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93" creationId="{630402C3-9FEA-4433-A19F-FDC16232354C}"/>
          </ac:spMkLst>
        </pc:spChg>
        <pc:spChg chg="del mod topLvl">
          <ac:chgData name="Zhang Hongce" userId="e56732a680170d04" providerId="LiveId" clId="{5C4EAAE5-C006-45B5-BDFD-DF4DA3F8FBBE}" dt="2021-05-08T20:27:32.635" v="9161" actId="478"/>
          <ac:spMkLst>
            <pc:docMk/>
            <pc:sldMk cId="2922841638" sldId="317"/>
            <ac:spMk id="94" creationId="{EE5FB0E9-ECF0-4F3E-978B-585529DB62C5}"/>
          </ac:spMkLst>
        </pc:spChg>
        <pc:spChg chg="add mod">
          <ac:chgData name="Zhang Hongce" userId="e56732a680170d04" providerId="LiveId" clId="{5C4EAAE5-C006-45B5-BDFD-DF4DA3F8FBBE}" dt="2021-05-08T20:34:38.235" v="9295" actId="1076"/>
          <ac:spMkLst>
            <pc:docMk/>
            <pc:sldMk cId="2922841638" sldId="317"/>
            <ac:spMk id="95" creationId="{08D246E9-A264-46E1-987D-6CE7DD42A9F2}"/>
          </ac:spMkLst>
        </pc:spChg>
        <pc:spChg chg="add mod">
          <ac:chgData name="Zhang Hongce" userId="e56732a680170d04" providerId="LiveId" clId="{5C4EAAE5-C006-45B5-BDFD-DF4DA3F8FBBE}" dt="2021-05-08T20:34:38.235" v="9295" actId="1076"/>
          <ac:spMkLst>
            <pc:docMk/>
            <pc:sldMk cId="2922841638" sldId="317"/>
            <ac:spMk id="96" creationId="{DEA941C2-440B-403D-9D5E-D340F5AAA7E6}"/>
          </ac:spMkLst>
        </pc:spChg>
        <pc:spChg chg="add mod">
          <ac:chgData name="Zhang Hongce" userId="e56732a680170d04" providerId="LiveId" clId="{5C4EAAE5-C006-45B5-BDFD-DF4DA3F8FBBE}" dt="2021-05-08T20:34:38.235" v="9295" actId="1076"/>
          <ac:spMkLst>
            <pc:docMk/>
            <pc:sldMk cId="2922841638" sldId="317"/>
            <ac:spMk id="97" creationId="{E1D4534F-C1F7-4FD7-BCEF-6BE0D2A1F2FF}"/>
          </ac:spMkLst>
        </pc:spChg>
        <pc:spChg chg="add del mod">
          <ac:chgData name="Zhang Hongce" userId="e56732a680170d04" providerId="LiveId" clId="{5C4EAAE5-C006-45B5-BDFD-DF4DA3F8FBBE}" dt="2021-05-08T20:30:44.142" v="9227" actId="478"/>
          <ac:spMkLst>
            <pc:docMk/>
            <pc:sldMk cId="2922841638" sldId="317"/>
            <ac:spMk id="98" creationId="{D0D35746-3581-4791-82A1-22895C9BB720}"/>
          </ac:spMkLst>
        </pc:spChg>
        <pc:spChg chg="add mod">
          <ac:chgData name="Zhang Hongce" userId="e56732a680170d04" providerId="LiveId" clId="{5C4EAAE5-C006-45B5-BDFD-DF4DA3F8FBBE}" dt="2021-05-08T20:34:38.235" v="9295" actId="1076"/>
          <ac:spMkLst>
            <pc:docMk/>
            <pc:sldMk cId="2922841638" sldId="317"/>
            <ac:spMk id="99" creationId="{0F1E73F8-7700-4FC1-A0E7-D806F3FC38B1}"/>
          </ac:spMkLst>
        </pc:spChg>
        <pc:spChg chg="add mod">
          <ac:chgData name="Zhang Hongce" userId="e56732a680170d04" providerId="LiveId" clId="{5C4EAAE5-C006-45B5-BDFD-DF4DA3F8FBBE}" dt="2021-05-08T20:34:38.235" v="9295" actId="1076"/>
          <ac:spMkLst>
            <pc:docMk/>
            <pc:sldMk cId="2922841638" sldId="317"/>
            <ac:spMk id="100" creationId="{741C4CFA-B012-4F06-AC8A-06ED12FB8704}"/>
          </ac:spMkLst>
        </pc:spChg>
        <pc:spChg chg="add mod">
          <ac:chgData name="Zhang Hongce" userId="e56732a680170d04" providerId="LiveId" clId="{5C4EAAE5-C006-45B5-BDFD-DF4DA3F8FBBE}" dt="2021-05-08T20:34:38.235" v="9295" actId="1076"/>
          <ac:spMkLst>
            <pc:docMk/>
            <pc:sldMk cId="2922841638" sldId="317"/>
            <ac:spMk id="101" creationId="{D2DBC715-56C2-4A17-82AE-FAF75E93A0BC}"/>
          </ac:spMkLst>
        </pc:spChg>
        <pc:spChg chg="add del mod">
          <ac:chgData name="Zhang Hongce" userId="e56732a680170d04" providerId="LiveId" clId="{5C4EAAE5-C006-45B5-BDFD-DF4DA3F8FBBE}" dt="2021-05-08T20:32:52.869" v="9264" actId="478"/>
          <ac:spMkLst>
            <pc:docMk/>
            <pc:sldMk cId="2922841638" sldId="317"/>
            <ac:spMk id="104" creationId="{DD2C31CE-D7D4-4F1B-8E73-F56FD07C7B44}"/>
          </ac:spMkLst>
        </pc:spChg>
        <pc:spChg chg="add mod">
          <ac:chgData name="Zhang Hongce" userId="e56732a680170d04" providerId="LiveId" clId="{5C4EAAE5-C006-45B5-BDFD-DF4DA3F8FBBE}" dt="2021-05-11T00:42:02.677" v="16604" actId="1076"/>
          <ac:spMkLst>
            <pc:docMk/>
            <pc:sldMk cId="2922841638" sldId="317"/>
            <ac:spMk id="105" creationId="{65CC5526-89A5-44F5-9CCC-FA057691D191}"/>
          </ac:spMkLst>
        </pc:spChg>
        <pc:grpChg chg="mod">
          <ac:chgData name="Zhang Hongce" userId="e56732a680170d04" providerId="LiveId" clId="{5C4EAAE5-C006-45B5-BDFD-DF4DA3F8FBBE}" dt="2021-05-08T20:27:18.646" v="9158" actId="338"/>
          <ac:grpSpMkLst>
            <pc:docMk/>
            <pc:sldMk cId="2922841638" sldId="317"/>
            <ac:grpSpMk id="1" creationId="{00000000-0000-0000-0000-000000000000}"/>
          </ac:grpSpMkLst>
        </pc:grpChg>
        <pc:grpChg chg="del mod">
          <ac:chgData name="Zhang Hongce" userId="e56732a680170d04" providerId="LiveId" clId="{5C4EAAE5-C006-45B5-BDFD-DF4DA3F8FBBE}" dt="2021-05-08T20:27:29.751" v="9160" actId="165"/>
          <ac:grpSpMkLst>
            <pc:docMk/>
            <pc:sldMk cId="2922841638" sldId="317"/>
            <ac:grpSpMk id="4" creationId="{34810324-9949-4287-AC19-7CF45979E7F5}"/>
          </ac:grpSpMkLst>
        </pc:grpChg>
        <pc:picChg chg="add del mod">
          <ac:chgData name="Zhang Hongce" userId="e56732a680170d04" providerId="LiveId" clId="{5C4EAAE5-C006-45B5-BDFD-DF4DA3F8FBBE}" dt="2021-05-08T20:27:18.646" v="9158" actId="338"/>
          <ac:picMkLst>
            <pc:docMk/>
            <pc:sldMk cId="2922841638" sldId="317"/>
            <ac:picMk id="11" creationId="{226BDCAF-9E71-407B-A7C0-9F8BAF2D4901}"/>
          </ac:picMkLst>
        </pc:picChg>
        <pc:picChg chg="del mod">
          <ac:chgData name="Zhang Hongce" userId="e56732a680170d04" providerId="LiveId" clId="{5C4EAAE5-C006-45B5-BDFD-DF4DA3F8FBBE}" dt="2021-05-08T20:28:17.853" v="9168" actId="478"/>
          <ac:picMkLst>
            <pc:docMk/>
            <pc:sldMk cId="2922841638" sldId="317"/>
            <ac:picMk id="12" creationId="{0EED4A09-7F45-404C-B194-DAEEF2ADAC7E}"/>
          </ac:picMkLst>
        </pc:picChg>
        <pc:picChg chg="del mod">
          <ac:chgData name="Zhang Hongce" userId="e56732a680170d04" providerId="LiveId" clId="{5C4EAAE5-C006-45B5-BDFD-DF4DA3F8FBBE}" dt="2021-05-08T20:28:17.853" v="9168" actId="478"/>
          <ac:picMkLst>
            <pc:docMk/>
            <pc:sldMk cId="2922841638" sldId="317"/>
            <ac:picMk id="15" creationId="{173B6C60-4842-4097-9607-A84C0FB350AD}"/>
          </ac:picMkLst>
        </pc:picChg>
        <pc:picChg chg="add del mod">
          <ac:chgData name="Zhang Hongce" userId="e56732a680170d04" providerId="LiveId" clId="{5C4EAAE5-C006-45B5-BDFD-DF4DA3F8FBBE}" dt="2021-05-11T00:41:31.456" v="16600" actId="478"/>
          <ac:picMkLst>
            <pc:docMk/>
            <pc:sldMk cId="2922841638" sldId="317"/>
            <ac:picMk id="102" creationId="{93BC4C2E-3A82-4234-8367-E460E03021D3}"/>
          </ac:picMkLst>
        </pc:picChg>
        <pc:picChg chg="add mod">
          <ac:chgData name="Zhang Hongce" userId="e56732a680170d04" providerId="LiveId" clId="{5C4EAAE5-C006-45B5-BDFD-DF4DA3F8FBBE}" dt="2021-05-08T20:34:38.235" v="9295" actId="1076"/>
          <ac:picMkLst>
            <pc:docMk/>
            <pc:sldMk cId="2922841638" sldId="317"/>
            <ac:picMk id="103" creationId="{BFCB1E01-727B-498E-AFAD-0E0653BF11E0}"/>
          </ac:picMkLst>
        </pc:picChg>
        <pc:cxnChg chg="add mod">
          <ac:chgData name="Zhang Hongce" userId="e56732a680170d04" providerId="LiveId" clId="{5C4EAAE5-C006-45B5-BDFD-DF4DA3F8FBBE}" dt="2021-05-08T20:34:38.235" v="9295" actId="1076"/>
          <ac:cxnSpMkLst>
            <pc:docMk/>
            <pc:sldMk cId="2922841638" sldId="317"/>
            <ac:cxnSpMk id="107" creationId="{A49121D7-53BA-4964-8AB7-1F0E719C5C01}"/>
          </ac:cxnSpMkLst>
        </pc:cxnChg>
        <pc:cxnChg chg="add mod">
          <ac:chgData name="Zhang Hongce" userId="e56732a680170d04" providerId="LiveId" clId="{5C4EAAE5-C006-45B5-BDFD-DF4DA3F8FBBE}" dt="2021-05-11T00:40:11.848" v="16581" actId="1076"/>
          <ac:cxnSpMkLst>
            <pc:docMk/>
            <pc:sldMk cId="2922841638" sldId="317"/>
            <ac:cxnSpMk id="108" creationId="{6916B577-00B5-4A35-8CC0-F3481ADFAD5B}"/>
          </ac:cxnSpMkLst>
        </pc:cxnChg>
        <pc:cxnChg chg="add mod">
          <ac:chgData name="Zhang Hongce" userId="e56732a680170d04" providerId="LiveId" clId="{5C4EAAE5-C006-45B5-BDFD-DF4DA3F8FBBE}" dt="2021-05-08T20:34:38.235" v="9295" actId="1076"/>
          <ac:cxnSpMkLst>
            <pc:docMk/>
            <pc:sldMk cId="2922841638" sldId="317"/>
            <ac:cxnSpMk id="112" creationId="{8637FF8E-1B6A-4861-8D54-A5FFBC5EDA9E}"/>
          </ac:cxnSpMkLst>
        </pc:cxnChg>
        <pc:cxnChg chg="add mod">
          <ac:chgData name="Zhang Hongce" userId="e56732a680170d04" providerId="LiveId" clId="{5C4EAAE5-C006-45B5-BDFD-DF4DA3F8FBBE}" dt="2021-05-08T20:34:38.235" v="9295" actId="1076"/>
          <ac:cxnSpMkLst>
            <pc:docMk/>
            <pc:sldMk cId="2922841638" sldId="317"/>
            <ac:cxnSpMk id="115" creationId="{19835C5B-B2E0-4F59-B90E-BDB0B8C4DE12}"/>
          </ac:cxnSpMkLst>
        </pc:cxnChg>
      </pc:sldChg>
      <pc:sldChg chg="modSp mod">
        <pc:chgData name="Zhang Hongce" userId="e56732a680170d04" providerId="LiveId" clId="{5C4EAAE5-C006-45B5-BDFD-DF4DA3F8FBBE}" dt="2021-05-10T19:51:23.296" v="15640" actId="20577"/>
        <pc:sldMkLst>
          <pc:docMk/>
          <pc:sldMk cId="3460250031" sldId="318"/>
        </pc:sldMkLst>
        <pc:spChg chg="mod">
          <ac:chgData name="Zhang Hongce" userId="e56732a680170d04" providerId="LiveId" clId="{5C4EAAE5-C006-45B5-BDFD-DF4DA3F8FBBE}" dt="2021-05-08T21:21:42.862" v="9458" actId="14100"/>
          <ac:spMkLst>
            <pc:docMk/>
            <pc:sldMk cId="3460250031" sldId="318"/>
            <ac:spMk id="2" creationId="{516C0878-D4EC-4DEE-A45E-C20C088FEB01}"/>
          </ac:spMkLst>
        </pc:spChg>
        <pc:spChg chg="mod">
          <ac:chgData name="Zhang Hongce" userId="e56732a680170d04" providerId="LiveId" clId="{5C4EAAE5-C006-45B5-BDFD-DF4DA3F8FBBE}" dt="2021-05-10T19:51:23.296" v="15640" actId="20577"/>
          <ac:spMkLst>
            <pc:docMk/>
            <pc:sldMk cId="3460250031" sldId="318"/>
            <ac:spMk id="3" creationId="{A1F14C98-8CB0-479C-AF27-CB170AA2F52D}"/>
          </ac:spMkLst>
        </pc:spChg>
        <pc:spChg chg="mod">
          <ac:chgData name="Zhang Hongce" userId="e56732a680170d04" providerId="LiveId" clId="{5C4EAAE5-C006-45B5-BDFD-DF4DA3F8FBBE}" dt="2021-05-08T21:21:47.487" v="9459" actId="1076"/>
          <ac:spMkLst>
            <pc:docMk/>
            <pc:sldMk cId="3460250031" sldId="318"/>
            <ac:spMk id="4" creationId="{349EAEB9-E3AD-4CE4-9095-7C38D319F845}"/>
          </ac:spMkLst>
        </pc:spChg>
        <pc:spChg chg="mod">
          <ac:chgData name="Zhang Hongce" userId="e56732a680170d04" providerId="LiveId" clId="{5C4EAAE5-C006-45B5-BDFD-DF4DA3F8FBBE}" dt="2021-05-08T21:21:47.487" v="9459" actId="1076"/>
          <ac:spMkLst>
            <pc:docMk/>
            <pc:sldMk cId="3460250031" sldId="318"/>
            <ac:spMk id="5" creationId="{B77F3C94-136E-44C2-8531-EB6E0FF886A1}"/>
          </ac:spMkLst>
        </pc:spChg>
        <pc:spChg chg="mod">
          <ac:chgData name="Zhang Hongce" userId="e56732a680170d04" providerId="LiveId" clId="{5C4EAAE5-C006-45B5-BDFD-DF4DA3F8FBBE}" dt="2021-05-10T19:49:57.376" v="15614" actId="20577"/>
          <ac:spMkLst>
            <pc:docMk/>
            <pc:sldMk cId="3460250031" sldId="318"/>
            <ac:spMk id="6" creationId="{CF2D7146-DD44-4075-8185-396C83123A56}"/>
          </ac:spMkLst>
        </pc:spChg>
        <pc:spChg chg="mod">
          <ac:chgData name="Zhang Hongce" userId="e56732a680170d04" providerId="LiveId" clId="{5C4EAAE5-C006-45B5-BDFD-DF4DA3F8FBBE}" dt="2021-05-08T21:21:47.487" v="9459" actId="1076"/>
          <ac:spMkLst>
            <pc:docMk/>
            <pc:sldMk cId="3460250031" sldId="318"/>
            <ac:spMk id="7" creationId="{A772D9C1-EFC0-4CEB-B5DD-798F35E9318B}"/>
          </ac:spMkLst>
        </pc:spChg>
        <pc:spChg chg="mod">
          <ac:chgData name="Zhang Hongce" userId="e56732a680170d04" providerId="LiveId" clId="{5C4EAAE5-C006-45B5-BDFD-DF4DA3F8FBBE}" dt="2021-05-08T21:21:47.487" v="9459" actId="1076"/>
          <ac:spMkLst>
            <pc:docMk/>
            <pc:sldMk cId="3460250031" sldId="318"/>
            <ac:spMk id="8" creationId="{1F172177-5454-4C82-B634-A3559953F52F}"/>
          </ac:spMkLst>
        </pc:spChg>
        <pc:spChg chg="mod">
          <ac:chgData name="Zhang Hongce" userId="e56732a680170d04" providerId="LiveId" clId="{5C4EAAE5-C006-45B5-BDFD-DF4DA3F8FBBE}" dt="2021-05-08T21:21:47.487" v="9459" actId="1076"/>
          <ac:spMkLst>
            <pc:docMk/>
            <pc:sldMk cId="3460250031" sldId="318"/>
            <ac:spMk id="9" creationId="{9990C3AC-143D-4493-AB03-93F1F12913C7}"/>
          </ac:spMkLst>
        </pc:spChg>
        <pc:spChg chg="mod">
          <ac:chgData name="Zhang Hongce" userId="e56732a680170d04" providerId="LiveId" clId="{5C4EAAE5-C006-45B5-BDFD-DF4DA3F8FBBE}" dt="2021-05-08T21:21:47.487" v="9459" actId="1076"/>
          <ac:spMkLst>
            <pc:docMk/>
            <pc:sldMk cId="3460250031" sldId="318"/>
            <ac:spMk id="10" creationId="{0E1F2DC1-9A77-45EA-B58A-1C6AFC26D951}"/>
          </ac:spMkLst>
        </pc:spChg>
        <pc:spChg chg="mod">
          <ac:chgData name="Zhang Hongce" userId="e56732a680170d04" providerId="LiveId" clId="{5C4EAAE5-C006-45B5-BDFD-DF4DA3F8FBBE}" dt="2021-05-08T21:21:47.487" v="9459" actId="1076"/>
          <ac:spMkLst>
            <pc:docMk/>
            <pc:sldMk cId="3460250031" sldId="318"/>
            <ac:spMk id="11" creationId="{BB4A8485-149D-4E5E-B7DB-D46C9071A018}"/>
          </ac:spMkLst>
        </pc:spChg>
      </pc:sldChg>
      <pc:sldChg chg="modNotesTx">
        <pc:chgData name="Zhang Hongce" userId="e56732a680170d04" providerId="LiveId" clId="{5C4EAAE5-C006-45B5-BDFD-DF4DA3F8FBBE}" dt="2021-05-10T14:32:41.521" v="15119" actId="20577"/>
        <pc:sldMkLst>
          <pc:docMk/>
          <pc:sldMk cId="3292123839" sldId="319"/>
        </pc:sldMkLst>
      </pc:sldChg>
      <pc:sldChg chg="modSp mod modNotesTx">
        <pc:chgData name="Zhang Hongce" userId="e56732a680170d04" providerId="LiveId" clId="{5C4EAAE5-C006-45B5-BDFD-DF4DA3F8FBBE}" dt="2021-05-10T14:32:50.776" v="15130" actId="113"/>
        <pc:sldMkLst>
          <pc:docMk/>
          <pc:sldMk cId="80022995" sldId="320"/>
        </pc:sldMkLst>
        <pc:spChg chg="mod">
          <ac:chgData name="Zhang Hongce" userId="e56732a680170d04" providerId="LiveId" clId="{5C4EAAE5-C006-45B5-BDFD-DF4DA3F8FBBE}" dt="2021-05-07T13:41:34.936" v="8040" actId="20577"/>
          <ac:spMkLst>
            <pc:docMk/>
            <pc:sldMk cId="80022995" sldId="320"/>
            <ac:spMk id="2" creationId="{847298E5-C2B4-4DD4-BA92-866B33DF9F56}"/>
          </ac:spMkLst>
        </pc:spChg>
      </pc:sldChg>
      <pc:sldChg chg="modSp del mod">
        <pc:chgData name="Zhang Hongce" userId="e56732a680170d04" providerId="LiveId" clId="{5C4EAAE5-C006-45B5-BDFD-DF4DA3F8FBBE}" dt="2021-05-11T01:37:36.001" v="17029" actId="47"/>
        <pc:sldMkLst>
          <pc:docMk/>
          <pc:sldMk cId="1906632141" sldId="321"/>
        </pc:sldMkLst>
        <pc:spChg chg="mod">
          <ac:chgData name="Zhang Hongce" userId="e56732a680170d04" providerId="LiveId" clId="{5C4EAAE5-C006-45B5-BDFD-DF4DA3F8FBBE}" dt="2021-05-04T01:22:46.894" v="1280" actId="20577"/>
          <ac:spMkLst>
            <pc:docMk/>
            <pc:sldMk cId="1906632141" sldId="321"/>
            <ac:spMk id="2" creationId="{80C2AD28-3261-4C4E-AFBC-B97A6F1CC0BF}"/>
          </ac:spMkLst>
        </pc:spChg>
        <pc:spChg chg="mod">
          <ac:chgData name="Zhang Hongce" userId="e56732a680170d04" providerId="LiveId" clId="{5C4EAAE5-C006-45B5-BDFD-DF4DA3F8FBBE}" dt="2021-05-10T20:05:49.575" v="15726" actId="20577"/>
          <ac:spMkLst>
            <pc:docMk/>
            <pc:sldMk cId="1906632141" sldId="321"/>
            <ac:spMk id="3" creationId="{2F59BFEC-3002-4D17-BE46-7A3E5C18ECCC}"/>
          </ac:spMkLst>
        </pc:spChg>
        <pc:spChg chg="mod ord">
          <ac:chgData name="Zhang Hongce" userId="e56732a680170d04" providerId="LiveId" clId="{5C4EAAE5-C006-45B5-BDFD-DF4DA3F8FBBE}" dt="2021-05-10T20:01:23.512" v="15699" actId="1037"/>
          <ac:spMkLst>
            <pc:docMk/>
            <pc:sldMk cId="1906632141" sldId="321"/>
            <ac:spMk id="11" creationId="{38365E47-291C-40BF-96FB-92FEA6A8802B}"/>
          </ac:spMkLst>
        </pc:spChg>
        <pc:spChg chg="mod ord">
          <ac:chgData name="Zhang Hongce" userId="e56732a680170d04" providerId="LiveId" clId="{5C4EAAE5-C006-45B5-BDFD-DF4DA3F8FBBE}" dt="2021-05-10T20:01:32.831" v="15701" actId="1076"/>
          <ac:spMkLst>
            <pc:docMk/>
            <pc:sldMk cId="1906632141" sldId="321"/>
            <ac:spMk id="14" creationId="{C83DF464-D912-4505-B485-4425C0BE3CA5}"/>
          </ac:spMkLst>
        </pc:spChg>
        <pc:spChg chg="mod">
          <ac:chgData name="Zhang Hongce" userId="e56732a680170d04" providerId="LiveId" clId="{5C4EAAE5-C006-45B5-BDFD-DF4DA3F8FBBE}" dt="2021-05-10T20:01:07.335" v="15692" actId="1076"/>
          <ac:spMkLst>
            <pc:docMk/>
            <pc:sldMk cId="1906632141" sldId="321"/>
            <ac:spMk id="16" creationId="{B6372E7B-CE10-46A8-8ED6-7B5A6125F2BC}"/>
          </ac:spMkLst>
        </pc:spChg>
      </pc:sldChg>
      <pc:sldChg chg="addSp modSp mod">
        <pc:chgData name="Zhang Hongce" userId="e56732a680170d04" providerId="LiveId" clId="{5C4EAAE5-C006-45B5-BDFD-DF4DA3F8FBBE}" dt="2021-05-10T19:51:30.965" v="15641"/>
        <pc:sldMkLst>
          <pc:docMk/>
          <pc:sldMk cId="2413801514" sldId="322"/>
        </pc:sldMkLst>
        <pc:spChg chg="mod">
          <ac:chgData name="Zhang Hongce" userId="e56732a680170d04" providerId="LiveId" clId="{5C4EAAE5-C006-45B5-BDFD-DF4DA3F8FBBE}" dt="2021-05-08T21:23:33.531" v="9467" actId="20577"/>
          <ac:spMkLst>
            <pc:docMk/>
            <pc:sldMk cId="2413801514" sldId="322"/>
            <ac:spMk id="2" creationId="{516C0878-D4EC-4DEE-A45E-C20C088FEB01}"/>
          </ac:spMkLst>
        </pc:spChg>
        <pc:spChg chg="mod">
          <ac:chgData name="Zhang Hongce" userId="e56732a680170d04" providerId="LiveId" clId="{5C4EAAE5-C006-45B5-BDFD-DF4DA3F8FBBE}" dt="2021-05-10T19:51:30.965" v="15641"/>
          <ac:spMkLst>
            <pc:docMk/>
            <pc:sldMk cId="2413801514" sldId="322"/>
            <ac:spMk id="3" creationId="{A1F14C98-8CB0-479C-AF27-CB170AA2F52D}"/>
          </ac:spMkLst>
        </pc:spChg>
        <pc:spChg chg="add mod">
          <ac:chgData name="Zhang Hongce" userId="e56732a680170d04" providerId="LiveId" clId="{5C4EAAE5-C006-45B5-BDFD-DF4DA3F8FBBE}" dt="2021-05-04T01:22:13.758" v="1276" actId="1076"/>
          <ac:spMkLst>
            <pc:docMk/>
            <pc:sldMk cId="2413801514" sldId="322"/>
            <ac:spMk id="4" creationId="{A40A039E-73BB-421F-8977-88AC37E58276}"/>
          </ac:spMkLst>
        </pc:spChg>
        <pc:spChg chg="add mod">
          <ac:chgData name="Zhang Hongce" userId="e56732a680170d04" providerId="LiveId" clId="{5C4EAAE5-C006-45B5-BDFD-DF4DA3F8FBBE}" dt="2021-05-04T01:22:13.758" v="1276" actId="1076"/>
          <ac:spMkLst>
            <pc:docMk/>
            <pc:sldMk cId="2413801514" sldId="322"/>
            <ac:spMk id="5" creationId="{84378554-A110-40F9-8C0E-BFE85E480134}"/>
          </ac:spMkLst>
        </pc:spChg>
        <pc:spChg chg="add mod">
          <ac:chgData name="Zhang Hongce" userId="e56732a680170d04" providerId="LiveId" clId="{5C4EAAE5-C006-45B5-BDFD-DF4DA3F8FBBE}" dt="2021-05-04T01:22:13.758" v="1276" actId="1076"/>
          <ac:spMkLst>
            <pc:docMk/>
            <pc:sldMk cId="2413801514" sldId="322"/>
            <ac:spMk id="6" creationId="{4020284B-3E50-4DFE-8955-80700792D649}"/>
          </ac:spMkLst>
        </pc:spChg>
        <pc:spChg chg="add mod">
          <ac:chgData name="Zhang Hongce" userId="e56732a680170d04" providerId="LiveId" clId="{5C4EAAE5-C006-45B5-BDFD-DF4DA3F8FBBE}" dt="2021-05-04T01:22:13.758" v="1276" actId="1076"/>
          <ac:spMkLst>
            <pc:docMk/>
            <pc:sldMk cId="2413801514" sldId="322"/>
            <ac:spMk id="10" creationId="{9AF92AEA-E14E-4F39-B752-5F7282A90457}"/>
          </ac:spMkLst>
        </pc:spChg>
        <pc:spChg chg="mod">
          <ac:chgData name="Zhang Hongce" userId="e56732a680170d04" providerId="LiveId" clId="{5C4EAAE5-C006-45B5-BDFD-DF4DA3F8FBBE}" dt="2021-05-04T01:22:13.758" v="1276" actId="1076"/>
          <ac:spMkLst>
            <pc:docMk/>
            <pc:sldMk cId="2413801514" sldId="322"/>
            <ac:spMk id="13" creationId="{0EFEFF6F-A8AD-4317-98EF-7B5812953E05}"/>
          </ac:spMkLst>
        </pc:spChg>
        <pc:spChg chg="mod">
          <ac:chgData name="Zhang Hongce" userId="e56732a680170d04" providerId="LiveId" clId="{5C4EAAE5-C006-45B5-BDFD-DF4DA3F8FBBE}" dt="2021-05-04T01:22:13.758" v="1276" actId="1076"/>
          <ac:spMkLst>
            <pc:docMk/>
            <pc:sldMk cId="2413801514" sldId="322"/>
            <ac:spMk id="15" creationId="{55CABE82-2FF0-41CD-84FB-3FBC9FD72043}"/>
          </ac:spMkLst>
        </pc:spChg>
        <pc:picChg chg="mod">
          <ac:chgData name="Zhang Hongce" userId="e56732a680170d04" providerId="LiveId" clId="{5C4EAAE5-C006-45B5-BDFD-DF4DA3F8FBBE}" dt="2021-05-04T01:22:13.758" v="1276" actId="1076"/>
          <ac:picMkLst>
            <pc:docMk/>
            <pc:sldMk cId="2413801514" sldId="322"/>
            <ac:picMk id="12" creationId="{B1A005E8-9735-4B2A-AD54-9EFD305E1BC2}"/>
          </ac:picMkLst>
        </pc:picChg>
        <pc:picChg chg="mod">
          <ac:chgData name="Zhang Hongce" userId="e56732a680170d04" providerId="LiveId" clId="{5C4EAAE5-C006-45B5-BDFD-DF4DA3F8FBBE}" dt="2021-05-04T01:22:13.758" v="1276" actId="1076"/>
          <ac:picMkLst>
            <pc:docMk/>
            <pc:sldMk cId="2413801514" sldId="322"/>
            <ac:picMk id="14" creationId="{A6175DB1-BA53-4BCC-B326-8AD735477974}"/>
          </ac:picMkLst>
        </pc:picChg>
        <pc:picChg chg="mod">
          <ac:chgData name="Zhang Hongce" userId="e56732a680170d04" providerId="LiveId" clId="{5C4EAAE5-C006-45B5-BDFD-DF4DA3F8FBBE}" dt="2021-05-04T01:22:13.758" v="1276" actId="1076"/>
          <ac:picMkLst>
            <pc:docMk/>
            <pc:sldMk cId="2413801514" sldId="322"/>
            <ac:picMk id="20" creationId="{BC3E3DFF-8D65-4554-B5D6-5606368B77F3}"/>
          </ac:picMkLst>
        </pc:picChg>
      </pc:sldChg>
      <pc:sldChg chg="addSp delSp modSp del mod">
        <pc:chgData name="Zhang Hongce" userId="e56732a680170d04" providerId="LiveId" clId="{5C4EAAE5-C006-45B5-BDFD-DF4DA3F8FBBE}" dt="2021-05-11T01:48:21.110" v="17155" actId="47"/>
        <pc:sldMkLst>
          <pc:docMk/>
          <pc:sldMk cId="4226721969" sldId="323"/>
        </pc:sldMkLst>
        <pc:spChg chg="mod">
          <ac:chgData name="Zhang Hongce" userId="e56732a680170d04" providerId="LiveId" clId="{5C4EAAE5-C006-45B5-BDFD-DF4DA3F8FBBE}" dt="2021-05-04T01:25:32.855" v="1402" actId="20577"/>
          <ac:spMkLst>
            <pc:docMk/>
            <pc:sldMk cId="4226721969" sldId="323"/>
            <ac:spMk id="2" creationId="{93310504-B913-44F0-A576-DB3CBA0B2943}"/>
          </ac:spMkLst>
        </pc:spChg>
        <pc:spChg chg="mod">
          <ac:chgData name="Zhang Hongce" userId="e56732a680170d04" providerId="LiveId" clId="{5C4EAAE5-C006-45B5-BDFD-DF4DA3F8FBBE}" dt="2021-05-10T20:05:53.351" v="15727"/>
          <ac:spMkLst>
            <pc:docMk/>
            <pc:sldMk cId="4226721969" sldId="323"/>
            <ac:spMk id="3" creationId="{C01C932E-B344-4FA9-8107-18E40B8F883E}"/>
          </ac:spMkLst>
        </pc:spChg>
        <pc:spChg chg="add del mod">
          <ac:chgData name="Zhang Hongce" userId="e56732a680170d04" providerId="LiveId" clId="{5C4EAAE5-C006-45B5-BDFD-DF4DA3F8FBBE}" dt="2021-05-04T01:37:35.509" v="1987" actId="20577"/>
          <ac:spMkLst>
            <pc:docMk/>
            <pc:sldMk cId="4226721969" sldId="323"/>
            <ac:spMk id="4" creationId="{10C51C8D-43F1-4502-A0E1-940C11E508CC}"/>
          </ac:spMkLst>
        </pc:spChg>
        <pc:spChg chg="mod">
          <ac:chgData name="Zhang Hongce" userId="e56732a680170d04" providerId="LiveId" clId="{5C4EAAE5-C006-45B5-BDFD-DF4DA3F8FBBE}" dt="2021-05-05T00:18:07.824" v="1997" actId="20577"/>
          <ac:spMkLst>
            <pc:docMk/>
            <pc:sldMk cId="4226721969" sldId="323"/>
            <ac:spMk id="15" creationId="{3DD63861-CD1E-473F-91C8-29C516C7DAF1}"/>
          </ac:spMkLst>
        </pc:spChg>
        <pc:spChg chg="mod">
          <ac:chgData name="Zhang Hongce" userId="e56732a680170d04" providerId="LiveId" clId="{5C4EAAE5-C006-45B5-BDFD-DF4DA3F8FBBE}" dt="2021-05-05T21:12:03.817" v="2870" actId="14100"/>
          <ac:spMkLst>
            <pc:docMk/>
            <pc:sldMk cId="4226721969" sldId="323"/>
            <ac:spMk id="20" creationId="{0F9FF355-4F9A-4F55-9133-256C06654B65}"/>
          </ac:spMkLst>
        </pc:spChg>
      </pc:sldChg>
      <pc:sldChg chg="addSp modSp mod">
        <pc:chgData name="Zhang Hongce" userId="e56732a680170d04" providerId="LiveId" clId="{5C4EAAE5-C006-45B5-BDFD-DF4DA3F8FBBE}" dt="2021-05-10T20:08:34.815" v="15766" actId="20577"/>
        <pc:sldMkLst>
          <pc:docMk/>
          <pc:sldMk cId="940441437" sldId="324"/>
        </pc:sldMkLst>
        <pc:spChg chg="mod">
          <ac:chgData name="Zhang Hongce" userId="e56732a680170d04" providerId="LiveId" clId="{5C4EAAE5-C006-45B5-BDFD-DF4DA3F8FBBE}" dt="2021-05-04T01:34:53.750" v="1927" actId="20577"/>
          <ac:spMkLst>
            <pc:docMk/>
            <pc:sldMk cId="940441437" sldId="324"/>
            <ac:spMk id="2" creationId="{93310504-B913-44F0-A576-DB3CBA0B2943}"/>
          </ac:spMkLst>
        </pc:spChg>
        <pc:spChg chg="mod">
          <ac:chgData name="Zhang Hongce" userId="e56732a680170d04" providerId="LiveId" clId="{5C4EAAE5-C006-45B5-BDFD-DF4DA3F8FBBE}" dt="2021-05-10T20:08:34.815" v="15766" actId="20577"/>
          <ac:spMkLst>
            <pc:docMk/>
            <pc:sldMk cId="940441437" sldId="324"/>
            <ac:spMk id="3" creationId="{C01C932E-B344-4FA9-8107-18E40B8F883E}"/>
          </ac:spMkLst>
        </pc:spChg>
        <pc:graphicFrameChg chg="add mod modGraphic">
          <ac:chgData name="Zhang Hongce" userId="e56732a680170d04" providerId="LiveId" clId="{5C4EAAE5-C006-45B5-BDFD-DF4DA3F8FBBE}" dt="2021-05-08T21:24:50.961" v="9483" actId="20577"/>
          <ac:graphicFrameMkLst>
            <pc:docMk/>
            <pc:sldMk cId="940441437" sldId="324"/>
            <ac:graphicFrameMk id="4" creationId="{6B497F56-9A10-43AA-BC2B-47C93BD9888C}"/>
          </ac:graphicFrameMkLst>
        </pc:graphicFrameChg>
      </pc:sldChg>
      <pc:sldChg chg="modSp del mod">
        <pc:chgData name="Zhang Hongce" userId="e56732a680170d04" providerId="LiveId" clId="{5C4EAAE5-C006-45B5-BDFD-DF4DA3F8FBBE}" dt="2021-05-05T00:55:55.696" v="2841" actId="2696"/>
        <pc:sldMkLst>
          <pc:docMk/>
          <pc:sldMk cId="2383857034" sldId="325"/>
        </pc:sldMkLst>
        <pc:spChg chg="mod">
          <ac:chgData name="Zhang Hongce" userId="e56732a680170d04" providerId="LiveId" clId="{5C4EAAE5-C006-45B5-BDFD-DF4DA3F8FBBE}" dt="2021-05-03T21:00:57.924" v="541" actId="20577"/>
          <ac:spMkLst>
            <pc:docMk/>
            <pc:sldMk cId="2383857034" sldId="325"/>
            <ac:spMk id="3" creationId="{453122E4-1DD5-4069-BF38-3842B264E03E}"/>
          </ac:spMkLst>
        </pc:spChg>
        <pc:spChg chg="mod">
          <ac:chgData name="Zhang Hongce" userId="e56732a680170d04" providerId="LiveId" clId="{5C4EAAE5-C006-45B5-BDFD-DF4DA3F8FBBE}" dt="2021-05-03T20:54:44.740" v="518" actId="20577"/>
          <ac:spMkLst>
            <pc:docMk/>
            <pc:sldMk cId="2383857034" sldId="325"/>
            <ac:spMk id="4" creationId="{550B0BF8-80AB-45B3-8B66-96591761A48F}"/>
          </ac:spMkLst>
        </pc:spChg>
      </pc:sldChg>
      <pc:sldChg chg="del">
        <pc:chgData name="Zhang Hongce" userId="e56732a680170d04" providerId="LiveId" clId="{5C4EAAE5-C006-45B5-BDFD-DF4DA3F8FBBE}" dt="2021-05-05T00:55:55.696" v="2841" actId="2696"/>
        <pc:sldMkLst>
          <pc:docMk/>
          <pc:sldMk cId="722526878" sldId="326"/>
        </pc:sldMkLst>
      </pc:sldChg>
      <pc:sldChg chg="del">
        <pc:chgData name="Zhang Hongce" userId="e56732a680170d04" providerId="LiveId" clId="{5C4EAAE5-C006-45B5-BDFD-DF4DA3F8FBBE}" dt="2021-05-05T00:55:55.696" v="2841" actId="2696"/>
        <pc:sldMkLst>
          <pc:docMk/>
          <pc:sldMk cId="1017481714" sldId="327"/>
        </pc:sldMkLst>
      </pc:sldChg>
      <pc:sldChg chg="del">
        <pc:chgData name="Zhang Hongce" userId="e56732a680170d04" providerId="LiveId" clId="{5C4EAAE5-C006-45B5-BDFD-DF4DA3F8FBBE}" dt="2021-05-05T00:55:55.696" v="2841" actId="2696"/>
        <pc:sldMkLst>
          <pc:docMk/>
          <pc:sldMk cId="2483206631" sldId="328"/>
        </pc:sldMkLst>
      </pc:sldChg>
      <pc:sldChg chg="modSp mod">
        <pc:chgData name="Zhang Hongce" userId="e56732a680170d04" providerId="LiveId" clId="{5C4EAAE5-C006-45B5-BDFD-DF4DA3F8FBBE}" dt="2021-05-11T13:57:12.221" v="17612" actId="14100"/>
        <pc:sldMkLst>
          <pc:docMk/>
          <pc:sldMk cId="2321752462" sldId="329"/>
        </pc:sldMkLst>
        <pc:spChg chg="mod">
          <ac:chgData name="Zhang Hongce" userId="e56732a680170d04" providerId="LiveId" clId="{5C4EAAE5-C006-45B5-BDFD-DF4DA3F8FBBE}" dt="2021-05-11T13:57:12.221" v="17612" actId="14100"/>
          <ac:spMkLst>
            <pc:docMk/>
            <pc:sldMk cId="2321752462" sldId="329"/>
            <ac:spMk id="3" creationId="{DACE6790-EC7A-48B7-B65D-5AC1AA8F2CD7}"/>
          </ac:spMkLst>
        </pc:spChg>
      </pc:sldChg>
      <pc:sldChg chg="addSp delSp modSp mod">
        <pc:chgData name="Zhang Hongce" userId="e56732a680170d04" providerId="LiveId" clId="{5C4EAAE5-C006-45B5-BDFD-DF4DA3F8FBBE}" dt="2021-05-11T14:44:45.067" v="19058" actId="20577"/>
        <pc:sldMkLst>
          <pc:docMk/>
          <pc:sldMk cId="2987841552" sldId="330"/>
        </pc:sldMkLst>
        <pc:spChg chg="mod">
          <ac:chgData name="Zhang Hongce" userId="e56732a680170d04" providerId="LiveId" clId="{5C4EAAE5-C006-45B5-BDFD-DF4DA3F8FBBE}" dt="2021-05-11T13:58:14.476" v="17662" actId="20577"/>
          <ac:spMkLst>
            <pc:docMk/>
            <pc:sldMk cId="2987841552" sldId="330"/>
            <ac:spMk id="2" creationId="{36E41608-0758-467D-9194-3E900FF7E6C8}"/>
          </ac:spMkLst>
        </pc:spChg>
        <pc:spChg chg="mod">
          <ac:chgData name="Zhang Hongce" userId="e56732a680170d04" providerId="LiveId" clId="{5C4EAAE5-C006-45B5-BDFD-DF4DA3F8FBBE}" dt="2021-05-11T13:57:55.729" v="17646" actId="20577"/>
          <ac:spMkLst>
            <pc:docMk/>
            <pc:sldMk cId="2987841552" sldId="330"/>
            <ac:spMk id="3" creationId="{52B25B5C-A828-4BF5-9863-9185CAAA2258}"/>
          </ac:spMkLst>
        </pc:spChg>
        <pc:spChg chg="add del mod">
          <ac:chgData name="Zhang Hongce" userId="e56732a680170d04" providerId="LiveId" clId="{5C4EAAE5-C006-45B5-BDFD-DF4DA3F8FBBE}" dt="2021-05-05T23:32:24.802" v="4084" actId="478"/>
          <ac:spMkLst>
            <pc:docMk/>
            <pc:sldMk cId="2987841552" sldId="330"/>
            <ac:spMk id="4" creationId="{6E13F839-D4E4-4238-B867-DDC9CF7900E1}"/>
          </ac:spMkLst>
        </pc:spChg>
        <pc:spChg chg="add mod ord">
          <ac:chgData name="Zhang Hongce" userId="e56732a680170d04" providerId="LiveId" clId="{5C4EAAE5-C006-45B5-BDFD-DF4DA3F8FBBE}" dt="2021-05-11T14:09:51.183" v="18026" actId="1076"/>
          <ac:spMkLst>
            <pc:docMk/>
            <pc:sldMk cId="2987841552" sldId="330"/>
            <ac:spMk id="5" creationId="{B3662AD6-5FCD-42C3-94F9-D129574F72BC}"/>
          </ac:spMkLst>
        </pc:spChg>
        <pc:spChg chg="mod">
          <ac:chgData name="Zhang Hongce" userId="e56732a680170d04" providerId="LiveId" clId="{5C4EAAE5-C006-45B5-BDFD-DF4DA3F8FBBE}" dt="2021-05-11T14:44:45.067" v="19058" actId="20577"/>
          <ac:spMkLst>
            <pc:docMk/>
            <pc:sldMk cId="2987841552" sldId="330"/>
            <ac:spMk id="15" creationId="{3DE7C5E2-F58B-4522-A57C-15BBCF2EFCA3}"/>
          </ac:spMkLst>
        </pc:spChg>
        <pc:spChg chg="mod">
          <ac:chgData name="Zhang Hongce" userId="e56732a680170d04" providerId="LiveId" clId="{5C4EAAE5-C006-45B5-BDFD-DF4DA3F8FBBE}" dt="2021-05-11T14:09:51.183" v="18026" actId="1076"/>
          <ac:spMkLst>
            <pc:docMk/>
            <pc:sldMk cId="2987841552" sldId="330"/>
            <ac:spMk id="27" creationId="{E9739069-BEB5-41BE-A09F-3907DE2F09B1}"/>
          </ac:spMkLst>
        </pc:spChg>
        <pc:picChg chg="del mod">
          <ac:chgData name="Zhang Hongce" userId="e56732a680170d04" providerId="LiveId" clId="{5C4EAAE5-C006-45B5-BDFD-DF4DA3F8FBBE}" dt="2021-05-05T23:34:16.509" v="4108" actId="478"/>
          <ac:picMkLst>
            <pc:docMk/>
            <pc:sldMk cId="2987841552" sldId="330"/>
            <ac:picMk id="11" creationId="{B557EE2F-8435-48AD-94D1-06909F1F32DF}"/>
          </ac:picMkLst>
        </pc:picChg>
        <pc:cxnChg chg="mod">
          <ac:chgData name="Zhang Hongce" userId="e56732a680170d04" providerId="LiveId" clId="{5C4EAAE5-C006-45B5-BDFD-DF4DA3F8FBBE}" dt="2021-05-11T14:09:51.183" v="18026" actId="1076"/>
          <ac:cxnSpMkLst>
            <pc:docMk/>
            <pc:sldMk cId="2987841552" sldId="330"/>
            <ac:cxnSpMk id="13" creationId="{49AFFD19-9AEE-44BA-A9E3-5E585C715081}"/>
          </ac:cxnSpMkLst>
        </pc:cxnChg>
        <pc:cxnChg chg="mod">
          <ac:chgData name="Zhang Hongce" userId="e56732a680170d04" providerId="LiveId" clId="{5C4EAAE5-C006-45B5-BDFD-DF4DA3F8FBBE}" dt="2021-05-11T14:09:51.183" v="18026" actId="1076"/>
          <ac:cxnSpMkLst>
            <pc:docMk/>
            <pc:sldMk cId="2987841552" sldId="330"/>
            <ac:cxnSpMk id="19" creationId="{88ECDAA7-09AC-4561-9B0D-B0B3DCFB5030}"/>
          </ac:cxnSpMkLst>
        </pc:cxnChg>
        <pc:cxnChg chg="mod">
          <ac:chgData name="Zhang Hongce" userId="e56732a680170d04" providerId="LiveId" clId="{5C4EAAE5-C006-45B5-BDFD-DF4DA3F8FBBE}" dt="2021-05-11T14:09:51.183" v="18026" actId="1076"/>
          <ac:cxnSpMkLst>
            <pc:docMk/>
            <pc:sldMk cId="2987841552" sldId="330"/>
            <ac:cxnSpMk id="23" creationId="{F434B5FA-1115-4721-B326-D66472D7AA6A}"/>
          </ac:cxnSpMkLst>
        </pc:cxnChg>
      </pc:sldChg>
      <pc:sldChg chg="addSp delSp modSp mod">
        <pc:chgData name="Zhang Hongce" userId="e56732a680170d04" providerId="LiveId" clId="{5C4EAAE5-C006-45B5-BDFD-DF4DA3F8FBBE}" dt="2021-05-11T13:58:20.039" v="17663"/>
        <pc:sldMkLst>
          <pc:docMk/>
          <pc:sldMk cId="1841470111" sldId="331"/>
        </pc:sldMkLst>
        <pc:spChg chg="mod">
          <ac:chgData name="Zhang Hongce" userId="e56732a680170d04" providerId="LiveId" clId="{5C4EAAE5-C006-45B5-BDFD-DF4DA3F8FBBE}" dt="2021-05-11T13:58:20.039" v="17663"/>
          <ac:spMkLst>
            <pc:docMk/>
            <pc:sldMk cId="1841470111" sldId="331"/>
            <ac:spMk id="2" creationId="{36E41608-0758-467D-9194-3E900FF7E6C8}"/>
          </ac:spMkLst>
        </pc:spChg>
        <pc:spChg chg="add mod ord">
          <ac:chgData name="Zhang Hongce" userId="e56732a680170d04" providerId="LiveId" clId="{5C4EAAE5-C006-45B5-BDFD-DF4DA3F8FBBE}" dt="2021-05-05T23:45:38.445" v="4270" actId="108"/>
          <ac:spMkLst>
            <pc:docMk/>
            <pc:sldMk cId="1841470111" sldId="331"/>
            <ac:spMk id="4" creationId="{947D0856-5B6F-4006-B7EC-856135F09AD6}"/>
          </ac:spMkLst>
        </pc:spChg>
        <pc:spChg chg="mod">
          <ac:chgData name="Zhang Hongce" userId="e56732a680170d04" providerId="LiveId" clId="{5C4EAAE5-C006-45B5-BDFD-DF4DA3F8FBBE}" dt="2021-05-05T23:37:25.259" v="4139" actId="207"/>
          <ac:spMkLst>
            <pc:docMk/>
            <pc:sldMk cId="1841470111" sldId="331"/>
            <ac:spMk id="7" creationId="{A8862881-2DAB-4787-B181-E4009846F605}"/>
          </ac:spMkLst>
        </pc:spChg>
        <pc:spChg chg="mod">
          <ac:chgData name="Zhang Hongce" userId="e56732a680170d04" providerId="LiveId" clId="{5C4EAAE5-C006-45B5-BDFD-DF4DA3F8FBBE}" dt="2021-05-05T23:37:39.821" v="4142" actId="1076"/>
          <ac:spMkLst>
            <pc:docMk/>
            <pc:sldMk cId="1841470111" sldId="331"/>
            <ac:spMk id="15" creationId="{29932652-5160-4246-98E7-F6D6BF40795F}"/>
          </ac:spMkLst>
        </pc:spChg>
        <pc:picChg chg="del mod">
          <ac:chgData name="Zhang Hongce" userId="e56732a680170d04" providerId="LiveId" clId="{5C4EAAE5-C006-45B5-BDFD-DF4DA3F8FBBE}" dt="2021-05-05T23:35:41.553" v="4120" actId="478"/>
          <ac:picMkLst>
            <pc:docMk/>
            <pc:sldMk cId="1841470111" sldId="331"/>
            <ac:picMk id="8" creationId="{5E4E66B1-B2D7-41D9-8390-AEE27222E480}"/>
          </ac:picMkLst>
        </pc:picChg>
        <pc:cxnChg chg="mod">
          <ac:chgData name="Zhang Hongce" userId="e56732a680170d04" providerId="LiveId" clId="{5C4EAAE5-C006-45B5-BDFD-DF4DA3F8FBBE}" dt="2021-05-05T23:37:46.692" v="4143" actId="1076"/>
          <ac:cxnSpMkLst>
            <pc:docMk/>
            <pc:sldMk cId="1841470111" sldId="331"/>
            <ac:cxnSpMk id="10" creationId="{BC100D60-0CD1-429F-AC69-56A0FB62EA98}"/>
          </ac:cxnSpMkLst>
        </pc:cxnChg>
        <pc:cxnChg chg="del">
          <ac:chgData name="Zhang Hongce" userId="e56732a680170d04" providerId="LiveId" clId="{5C4EAAE5-C006-45B5-BDFD-DF4DA3F8FBBE}" dt="2021-05-05T23:37:31.928" v="4140" actId="478"/>
          <ac:cxnSpMkLst>
            <pc:docMk/>
            <pc:sldMk cId="1841470111" sldId="331"/>
            <ac:cxnSpMk id="11" creationId="{2C337096-CA78-4991-9F42-5AAE07A6A07B}"/>
          </ac:cxnSpMkLst>
        </pc:cxnChg>
      </pc:sldChg>
      <pc:sldChg chg="del">
        <pc:chgData name="Zhang Hongce" userId="e56732a680170d04" providerId="LiveId" clId="{5C4EAAE5-C006-45B5-BDFD-DF4DA3F8FBBE}" dt="2021-05-05T23:41:00.387" v="4183" actId="47"/>
        <pc:sldMkLst>
          <pc:docMk/>
          <pc:sldMk cId="3880589039" sldId="333"/>
        </pc:sldMkLst>
      </pc:sldChg>
      <pc:sldChg chg="del">
        <pc:chgData name="Zhang Hongce" userId="e56732a680170d04" providerId="LiveId" clId="{5C4EAAE5-C006-45B5-BDFD-DF4DA3F8FBBE}" dt="2021-05-05T23:46:26.352" v="4278" actId="47"/>
        <pc:sldMkLst>
          <pc:docMk/>
          <pc:sldMk cId="2955517478" sldId="334"/>
        </pc:sldMkLst>
      </pc:sldChg>
      <pc:sldChg chg="modSp mod">
        <pc:chgData name="Zhang Hongce" userId="e56732a680170d04" providerId="LiveId" clId="{5C4EAAE5-C006-45B5-BDFD-DF4DA3F8FBBE}" dt="2021-05-10T20:43:22.704" v="16040" actId="20577"/>
        <pc:sldMkLst>
          <pc:docMk/>
          <pc:sldMk cId="439563708" sldId="335"/>
        </pc:sldMkLst>
        <pc:spChg chg="mod">
          <ac:chgData name="Zhang Hongce" userId="e56732a680170d04" providerId="LiveId" clId="{5C4EAAE5-C006-45B5-BDFD-DF4DA3F8FBBE}" dt="2021-05-10T20:42:56.063" v="16036" actId="20577"/>
          <ac:spMkLst>
            <pc:docMk/>
            <pc:sldMk cId="439563708" sldId="335"/>
            <ac:spMk id="2" creationId="{FDEE3DDC-94E6-4F1C-A3E0-1095DC1EFECA}"/>
          </ac:spMkLst>
        </pc:spChg>
        <pc:spChg chg="mod">
          <ac:chgData name="Zhang Hongce" userId="e56732a680170d04" providerId="LiveId" clId="{5C4EAAE5-C006-45B5-BDFD-DF4DA3F8FBBE}" dt="2021-05-09T18:17:03.727" v="10314" actId="20577"/>
          <ac:spMkLst>
            <pc:docMk/>
            <pc:sldMk cId="439563708" sldId="335"/>
            <ac:spMk id="3" creationId="{67E03F40-D14D-440E-969A-8DF646470221}"/>
          </ac:spMkLst>
        </pc:spChg>
        <pc:spChg chg="mod">
          <ac:chgData name="Zhang Hongce" userId="e56732a680170d04" providerId="LiveId" clId="{5C4EAAE5-C006-45B5-BDFD-DF4DA3F8FBBE}" dt="2021-05-10T20:43:22.704" v="16040" actId="20577"/>
          <ac:spMkLst>
            <pc:docMk/>
            <pc:sldMk cId="439563708" sldId="335"/>
            <ac:spMk id="4" creationId="{24E91A0F-EEC9-4280-827C-2859319389DE}"/>
          </ac:spMkLst>
        </pc:spChg>
      </pc:sldChg>
      <pc:sldChg chg="addSp delSp modSp mod delAnim modAnim modNotesTx">
        <pc:chgData name="Zhang Hongce" userId="e56732a680170d04" providerId="LiveId" clId="{5C4EAAE5-C006-45B5-BDFD-DF4DA3F8FBBE}" dt="2021-05-12T18:30:02.182" v="21261" actId="20577"/>
        <pc:sldMkLst>
          <pc:docMk/>
          <pc:sldMk cId="1203121450" sldId="336"/>
        </pc:sldMkLst>
        <pc:spChg chg="mod">
          <ac:chgData name="Zhang Hongce" userId="e56732a680170d04" providerId="LiveId" clId="{5C4EAAE5-C006-45B5-BDFD-DF4DA3F8FBBE}" dt="2021-05-10T20:50:30.631" v="16124" actId="113"/>
          <ac:spMkLst>
            <pc:docMk/>
            <pc:sldMk cId="1203121450" sldId="336"/>
            <ac:spMk id="2" creationId="{747AE5B3-FD5C-430C-A6B1-D3C06DDB6A5E}"/>
          </ac:spMkLst>
        </pc:spChg>
        <pc:spChg chg="mod">
          <ac:chgData name="Zhang Hongce" userId="e56732a680170d04" providerId="LiveId" clId="{5C4EAAE5-C006-45B5-BDFD-DF4DA3F8FBBE}" dt="2021-05-11T17:10:59.713" v="19295"/>
          <ac:spMkLst>
            <pc:docMk/>
            <pc:sldMk cId="1203121450" sldId="336"/>
            <ac:spMk id="3" creationId="{E1758E52-7318-413C-AE2E-680BB1A8DE56}"/>
          </ac:spMkLst>
        </pc:spChg>
        <pc:spChg chg="add mod ord">
          <ac:chgData name="Zhang Hongce" userId="e56732a680170d04" providerId="LiveId" clId="{5C4EAAE5-C006-45B5-BDFD-DF4DA3F8FBBE}" dt="2021-05-05T23:50:26.520" v="4336" actId="114"/>
          <ac:spMkLst>
            <pc:docMk/>
            <pc:sldMk cId="1203121450" sldId="336"/>
            <ac:spMk id="4" creationId="{BD2A5746-3668-43E0-924C-51D7585C38AE}"/>
          </ac:spMkLst>
        </pc:spChg>
        <pc:spChg chg="add del mod">
          <ac:chgData name="Zhang Hongce" userId="e56732a680170d04" providerId="LiveId" clId="{5C4EAAE5-C006-45B5-BDFD-DF4DA3F8FBBE}" dt="2021-05-12T18:25:26.557" v="21018" actId="478"/>
          <ac:spMkLst>
            <pc:docMk/>
            <pc:sldMk cId="1203121450" sldId="336"/>
            <ac:spMk id="5" creationId="{04D7F2E5-B89B-4B5B-ABC0-E7DB915921EB}"/>
          </ac:spMkLst>
        </pc:spChg>
        <pc:spChg chg="mod">
          <ac:chgData name="Zhang Hongce" userId="e56732a680170d04" providerId="LiveId" clId="{5C4EAAE5-C006-45B5-BDFD-DF4DA3F8FBBE}" dt="2021-05-12T18:30:02.182" v="21261" actId="20577"/>
          <ac:spMkLst>
            <pc:docMk/>
            <pc:sldMk cId="1203121450" sldId="336"/>
            <ac:spMk id="8" creationId="{B72E59DA-87C6-4774-A9CA-F140896E3E8A}"/>
          </ac:spMkLst>
        </pc:spChg>
        <pc:spChg chg="add del mod">
          <ac:chgData name="Zhang Hongce" userId="e56732a680170d04" providerId="LiveId" clId="{5C4EAAE5-C006-45B5-BDFD-DF4DA3F8FBBE}" dt="2021-05-12T18:25:29.800" v="21019" actId="478"/>
          <ac:spMkLst>
            <pc:docMk/>
            <pc:sldMk cId="1203121450" sldId="336"/>
            <ac:spMk id="13" creationId="{EB17AD2A-9AC5-4ABC-8E66-E1DB2AFDC25F}"/>
          </ac:spMkLst>
        </pc:spChg>
        <pc:picChg chg="del">
          <ac:chgData name="Zhang Hongce" userId="e56732a680170d04" providerId="LiveId" clId="{5C4EAAE5-C006-45B5-BDFD-DF4DA3F8FBBE}" dt="2021-05-05T23:47:41.942" v="4287" actId="478"/>
          <ac:picMkLst>
            <pc:docMk/>
            <pc:sldMk cId="1203121450" sldId="336"/>
            <ac:picMk id="6" creationId="{9FFF9E8E-E62D-4C5F-840E-0B9A46A28320}"/>
          </ac:picMkLst>
        </pc:picChg>
        <pc:cxnChg chg="del mod">
          <ac:chgData name="Zhang Hongce" userId="e56732a680170d04" providerId="LiveId" clId="{5C4EAAE5-C006-45B5-BDFD-DF4DA3F8FBBE}" dt="2021-05-12T18:25:26.557" v="21018" actId="478"/>
          <ac:cxnSpMkLst>
            <pc:docMk/>
            <pc:sldMk cId="1203121450" sldId="336"/>
            <ac:cxnSpMk id="11" creationId="{C366CD13-7DE0-4474-990F-682C0404094A}"/>
          </ac:cxnSpMkLst>
        </pc:cxnChg>
        <pc:cxnChg chg="add del mod">
          <ac:chgData name="Zhang Hongce" userId="e56732a680170d04" providerId="LiveId" clId="{5C4EAAE5-C006-45B5-BDFD-DF4DA3F8FBBE}" dt="2021-05-12T18:25:29.800" v="21019" actId="478"/>
          <ac:cxnSpMkLst>
            <pc:docMk/>
            <pc:sldMk cId="1203121450" sldId="336"/>
            <ac:cxnSpMk id="12" creationId="{2A93A39A-C657-495B-B9FA-5F398F8BA757}"/>
          </ac:cxnSpMkLst>
        </pc:cxnChg>
        <pc:cxnChg chg="del mod">
          <ac:chgData name="Zhang Hongce" userId="e56732a680170d04" providerId="LiveId" clId="{5C4EAAE5-C006-45B5-BDFD-DF4DA3F8FBBE}" dt="2021-05-05T23:52:21.824" v="4485" actId="478"/>
          <ac:cxnSpMkLst>
            <pc:docMk/>
            <pc:sldMk cId="1203121450" sldId="336"/>
            <ac:cxnSpMk id="17" creationId="{740D52A4-DE70-4288-BA6C-EDAC4BDDC79C}"/>
          </ac:cxnSpMkLst>
        </pc:cxnChg>
        <pc:cxnChg chg="del mod">
          <ac:chgData name="Zhang Hongce" userId="e56732a680170d04" providerId="LiveId" clId="{5C4EAAE5-C006-45B5-BDFD-DF4DA3F8FBBE}" dt="2021-05-05T23:52:21.824" v="4485" actId="478"/>
          <ac:cxnSpMkLst>
            <pc:docMk/>
            <pc:sldMk cId="1203121450" sldId="336"/>
            <ac:cxnSpMk id="19" creationId="{5A87FA45-99A4-4305-AD2F-014BB62EBF84}"/>
          </ac:cxnSpMkLst>
        </pc:cxnChg>
      </pc:sldChg>
      <pc:sldChg chg="addSp delSp modSp mod">
        <pc:chgData name="Zhang Hongce" userId="e56732a680170d04" providerId="LiveId" clId="{5C4EAAE5-C006-45B5-BDFD-DF4DA3F8FBBE}" dt="2021-05-11T21:01:32.021" v="19957" actId="20577"/>
        <pc:sldMkLst>
          <pc:docMk/>
          <pc:sldMk cId="3498519145" sldId="337"/>
        </pc:sldMkLst>
        <pc:spChg chg="mod">
          <ac:chgData name="Zhang Hongce" userId="e56732a680170d04" providerId="LiveId" clId="{5C4EAAE5-C006-45B5-BDFD-DF4DA3F8FBBE}" dt="2021-05-11T21:01:32.021" v="19957" actId="20577"/>
          <ac:spMkLst>
            <pc:docMk/>
            <pc:sldMk cId="3498519145" sldId="337"/>
            <ac:spMk id="2" creationId="{FDEE3DDC-94E6-4F1C-A3E0-1095DC1EFECA}"/>
          </ac:spMkLst>
        </pc:spChg>
        <pc:spChg chg="mod">
          <ac:chgData name="Zhang Hongce" userId="e56732a680170d04" providerId="LiveId" clId="{5C4EAAE5-C006-45B5-BDFD-DF4DA3F8FBBE}" dt="2021-05-09T18:17:10.611" v="10315"/>
          <ac:spMkLst>
            <pc:docMk/>
            <pc:sldMk cId="3498519145" sldId="337"/>
            <ac:spMk id="3" creationId="{67E03F40-D14D-440E-969A-8DF646470221}"/>
          </ac:spMkLst>
        </pc:spChg>
        <pc:spChg chg="add del mod">
          <ac:chgData name="Zhang Hongce" userId="e56732a680170d04" providerId="LiveId" clId="{5C4EAAE5-C006-45B5-BDFD-DF4DA3F8FBBE}" dt="2021-05-11T21:01:15.826" v="19934" actId="478"/>
          <ac:spMkLst>
            <pc:docMk/>
            <pc:sldMk cId="3498519145" sldId="337"/>
            <ac:spMk id="4" creationId="{6EBED9A5-7EE1-4A38-8DE9-79491EDE4ECE}"/>
          </ac:spMkLst>
        </pc:spChg>
        <pc:spChg chg="mod">
          <ac:chgData name="Zhang Hongce" userId="e56732a680170d04" providerId="LiveId" clId="{5C4EAAE5-C006-45B5-BDFD-DF4DA3F8FBBE}" dt="2021-05-10T20:43:46.598" v="16051" actId="1076"/>
          <ac:spMkLst>
            <pc:docMk/>
            <pc:sldMk cId="3498519145" sldId="337"/>
            <ac:spMk id="5" creationId="{16471203-2572-48EB-9B84-4E9F70129719}"/>
          </ac:spMkLst>
        </pc:spChg>
        <pc:spChg chg="del">
          <ac:chgData name="Zhang Hongce" userId="e56732a680170d04" providerId="LiveId" clId="{5C4EAAE5-C006-45B5-BDFD-DF4DA3F8FBBE}" dt="2021-05-09T18:15:48.825" v="10284" actId="478"/>
          <ac:spMkLst>
            <pc:docMk/>
            <pc:sldMk cId="3498519145" sldId="337"/>
            <ac:spMk id="8" creationId="{A31438CC-1157-455E-9B43-0A82DBF9F708}"/>
          </ac:spMkLst>
        </pc:spChg>
        <pc:spChg chg="add mod">
          <ac:chgData name="Zhang Hongce" userId="e56732a680170d04" providerId="LiveId" clId="{5C4EAAE5-C006-45B5-BDFD-DF4DA3F8FBBE}" dt="2021-05-10T20:43:49.517" v="16052" actId="1076"/>
          <ac:spMkLst>
            <pc:docMk/>
            <pc:sldMk cId="3498519145" sldId="337"/>
            <ac:spMk id="24" creationId="{11A20BC8-1770-4BAE-8BC4-2EACCB5974E3}"/>
          </ac:spMkLst>
        </pc:spChg>
        <pc:spChg chg="add del mod">
          <ac:chgData name="Zhang Hongce" userId="e56732a680170d04" providerId="LiveId" clId="{5C4EAAE5-C006-45B5-BDFD-DF4DA3F8FBBE}" dt="2021-05-09T18:15:47.226" v="10283" actId="478"/>
          <ac:spMkLst>
            <pc:docMk/>
            <pc:sldMk cId="3498519145" sldId="337"/>
            <ac:spMk id="25" creationId="{359052EE-3939-4802-84AE-D8A76C2FA2C5}"/>
          </ac:spMkLst>
        </pc:spChg>
        <pc:spChg chg="mod">
          <ac:chgData name="Zhang Hongce" userId="e56732a680170d04" providerId="LiveId" clId="{5C4EAAE5-C006-45B5-BDFD-DF4DA3F8FBBE}" dt="2021-05-09T18:16:27.512" v="10301" actId="1076"/>
          <ac:spMkLst>
            <pc:docMk/>
            <pc:sldMk cId="3498519145" sldId="337"/>
            <ac:spMk id="37" creationId="{B7B81FD6-8415-4E58-B123-3D283F546D81}"/>
          </ac:spMkLst>
        </pc:spChg>
      </pc:sldChg>
      <pc:sldChg chg="del">
        <pc:chgData name="Zhang Hongce" userId="e56732a680170d04" providerId="LiveId" clId="{5C4EAAE5-C006-45B5-BDFD-DF4DA3F8FBBE}" dt="2021-05-05T00:55:55.696" v="2841" actId="2696"/>
        <pc:sldMkLst>
          <pc:docMk/>
          <pc:sldMk cId="834759949" sldId="338"/>
        </pc:sldMkLst>
      </pc:sldChg>
      <pc:sldChg chg="addSp modSp add mod ord modAnim">
        <pc:chgData name="Zhang Hongce" userId="e56732a680170d04" providerId="LiveId" clId="{5C4EAAE5-C006-45B5-BDFD-DF4DA3F8FBBE}" dt="2021-05-10T00:53:42.472" v="14194" actId="1076"/>
        <pc:sldMkLst>
          <pc:docMk/>
          <pc:sldMk cId="3685285461" sldId="338"/>
        </pc:sldMkLst>
        <pc:spChg chg="mod">
          <ac:chgData name="Zhang Hongce" userId="e56732a680170d04" providerId="LiveId" clId="{5C4EAAE5-C006-45B5-BDFD-DF4DA3F8FBBE}" dt="2021-05-10T00:53:19.354" v="14191" actId="14"/>
          <ac:spMkLst>
            <pc:docMk/>
            <pc:sldMk cId="3685285461" sldId="338"/>
            <ac:spMk id="2" creationId="{163E1477-A186-4A86-B167-463353543856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12" creationId="{96B823C1-6669-49DC-B353-6CF232B9C460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13" creationId="{8CB304A8-569B-4D7C-A05E-58F49AE41620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14" creationId="{D29274E4-1E32-48A3-AE3C-592B1377A48A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15" creationId="{1C3294B2-66D5-45CF-8F5B-50267637299F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16" creationId="{CB23CA52-D854-49A6-934C-42F960E1AF24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17" creationId="{24E4221C-2555-4460-9C25-A3C339D93891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19" creationId="{E2E6910C-E9E7-4A38-A776-257550FA7C8D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21" creationId="{9342D0F5-B9AD-452C-BD30-710D91E7CB9D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22" creationId="{BE90F3D3-3289-4349-9C12-6462DEC3B8C1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23" creationId="{C9F09125-1011-4895-866D-9C4161E5C16C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24" creationId="{8DBCDEE7-586A-4566-95E5-79981AB6F3C4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25" creationId="{3414BE48-7072-4C01-A293-9144BD1BAE8A}"/>
          </ac:spMkLst>
        </pc:spChg>
        <pc:spChg chg="add mod">
          <ac:chgData name="Zhang Hongce" userId="e56732a680170d04" providerId="LiveId" clId="{5C4EAAE5-C006-45B5-BDFD-DF4DA3F8FBBE}" dt="2021-05-10T00:53:42.472" v="14194" actId="1076"/>
          <ac:spMkLst>
            <pc:docMk/>
            <pc:sldMk cId="3685285461" sldId="338"/>
            <ac:spMk id="26" creationId="{AD89018A-E264-4D0D-838C-68CA9A76161B}"/>
          </ac:spMkLst>
        </pc:spChg>
        <pc:spChg chg="mod">
          <ac:chgData name="Zhang Hongce" userId="e56732a680170d04" providerId="LiveId" clId="{5C4EAAE5-C006-45B5-BDFD-DF4DA3F8FBBE}" dt="2021-05-10T00:53:24.282" v="14192" actId="1076"/>
          <ac:spMkLst>
            <pc:docMk/>
            <pc:sldMk cId="3685285461" sldId="338"/>
            <ac:spMk id="32" creationId="{284ED829-5475-4E51-8258-9AF710C5DC91}"/>
          </ac:spMkLst>
        </pc:spChg>
        <pc:spChg chg="mod">
          <ac:chgData name="Zhang Hongce" userId="e56732a680170d04" providerId="LiveId" clId="{5C4EAAE5-C006-45B5-BDFD-DF4DA3F8FBBE}" dt="2021-05-10T00:53:24.282" v="14192" actId="1076"/>
          <ac:spMkLst>
            <pc:docMk/>
            <pc:sldMk cId="3685285461" sldId="338"/>
            <ac:spMk id="33" creationId="{8778BD42-4A02-4DF7-A759-062BE7D607DB}"/>
          </ac:spMkLst>
        </pc:spChg>
        <pc:spChg chg="mod">
          <ac:chgData name="Zhang Hongce" userId="e56732a680170d04" providerId="LiveId" clId="{5C4EAAE5-C006-45B5-BDFD-DF4DA3F8FBBE}" dt="2021-05-10T00:53:24.282" v="14192" actId="1076"/>
          <ac:spMkLst>
            <pc:docMk/>
            <pc:sldMk cId="3685285461" sldId="338"/>
            <ac:spMk id="34" creationId="{17664C6A-F875-425D-8D62-C26115938FD5}"/>
          </ac:spMkLst>
        </pc:spChg>
        <pc:spChg chg="mod">
          <ac:chgData name="Zhang Hongce" userId="e56732a680170d04" providerId="LiveId" clId="{5C4EAAE5-C006-45B5-BDFD-DF4DA3F8FBBE}" dt="2021-05-10T00:53:24.282" v="14192" actId="1076"/>
          <ac:spMkLst>
            <pc:docMk/>
            <pc:sldMk cId="3685285461" sldId="338"/>
            <ac:spMk id="35" creationId="{5CFE75FC-29FF-43A1-ADEC-9374EED526E9}"/>
          </ac:spMkLst>
        </pc:spChg>
        <pc:spChg chg="mod">
          <ac:chgData name="Zhang Hongce" userId="e56732a680170d04" providerId="LiveId" clId="{5C4EAAE5-C006-45B5-BDFD-DF4DA3F8FBBE}" dt="2021-05-10T00:53:24.282" v="14192" actId="1076"/>
          <ac:spMkLst>
            <pc:docMk/>
            <pc:sldMk cId="3685285461" sldId="338"/>
            <ac:spMk id="36" creationId="{0740AA51-CDB4-4ACF-9BAE-BB936CCA0BD5}"/>
          </ac:spMkLst>
        </pc:spChg>
        <pc:spChg chg="mod">
          <ac:chgData name="Zhang Hongce" userId="e56732a680170d04" providerId="LiveId" clId="{5C4EAAE5-C006-45B5-BDFD-DF4DA3F8FBBE}" dt="2021-05-10T00:53:24.282" v="14192" actId="1076"/>
          <ac:spMkLst>
            <pc:docMk/>
            <pc:sldMk cId="3685285461" sldId="338"/>
            <ac:spMk id="37" creationId="{4645995A-2BD4-4B1F-8A55-BB02C36C3613}"/>
          </ac:spMkLst>
        </pc:spChg>
        <pc:spChg chg="mod">
          <ac:chgData name="Zhang Hongce" userId="e56732a680170d04" providerId="LiveId" clId="{5C4EAAE5-C006-45B5-BDFD-DF4DA3F8FBBE}" dt="2021-05-10T00:53:24.282" v="14192" actId="1076"/>
          <ac:spMkLst>
            <pc:docMk/>
            <pc:sldMk cId="3685285461" sldId="338"/>
            <ac:spMk id="42" creationId="{B7BCEB72-F6E3-4D27-8F3E-629A21203E3A}"/>
          </ac:spMkLst>
        </pc:spChg>
        <pc:spChg chg="mod">
          <ac:chgData name="Zhang Hongce" userId="e56732a680170d04" providerId="LiveId" clId="{5C4EAAE5-C006-45B5-BDFD-DF4DA3F8FBBE}" dt="2021-05-10T00:53:24.282" v="14192" actId="1076"/>
          <ac:spMkLst>
            <pc:docMk/>
            <pc:sldMk cId="3685285461" sldId="338"/>
            <ac:spMk id="44" creationId="{AA9D666D-2FA9-4D8F-8008-86F560D7DE87}"/>
          </ac:spMkLst>
        </pc:spChg>
        <pc:spChg chg="mod">
          <ac:chgData name="Zhang Hongce" userId="e56732a680170d04" providerId="LiveId" clId="{5C4EAAE5-C006-45B5-BDFD-DF4DA3F8FBBE}" dt="2021-05-10T00:53:11.202" v="14189" actId="14100"/>
          <ac:spMkLst>
            <pc:docMk/>
            <pc:sldMk cId="3685285461" sldId="338"/>
            <ac:spMk id="47" creationId="{B7D16F04-BF7A-4FD0-9B11-4DC00D44C834}"/>
          </ac:spMkLst>
        </pc:spChg>
        <pc:cxnChg chg="add mod">
          <ac:chgData name="Zhang Hongce" userId="e56732a680170d04" providerId="LiveId" clId="{5C4EAAE5-C006-45B5-BDFD-DF4DA3F8FBBE}" dt="2021-05-10T00:53:42.472" v="14194" actId="1076"/>
          <ac:cxnSpMkLst>
            <pc:docMk/>
            <pc:sldMk cId="3685285461" sldId="338"/>
            <ac:cxnSpMk id="18" creationId="{A751E94F-010E-48E3-B5F8-BA78D7910ACE}"/>
          </ac:cxnSpMkLst>
        </pc:cxnChg>
        <pc:cxnChg chg="add mod">
          <ac:chgData name="Zhang Hongce" userId="e56732a680170d04" providerId="LiveId" clId="{5C4EAAE5-C006-45B5-BDFD-DF4DA3F8FBBE}" dt="2021-05-10T00:53:42.472" v="14194" actId="1076"/>
          <ac:cxnSpMkLst>
            <pc:docMk/>
            <pc:sldMk cId="3685285461" sldId="338"/>
            <ac:cxnSpMk id="20" creationId="{1C50CAC0-92E4-4499-A81B-11F7F48CA119}"/>
          </ac:cxnSpMkLst>
        </pc:cxnChg>
      </pc:sldChg>
      <pc:sldChg chg="addSp delSp modSp mod">
        <pc:chgData name="Zhang Hongce" userId="e56732a680170d04" providerId="LiveId" clId="{5C4EAAE5-C006-45B5-BDFD-DF4DA3F8FBBE}" dt="2021-05-12T18:30:16.543" v="21268" actId="20577"/>
        <pc:sldMkLst>
          <pc:docMk/>
          <pc:sldMk cId="112424961" sldId="339"/>
        </pc:sldMkLst>
        <pc:spChg chg="mod">
          <ac:chgData name="Zhang Hongce" userId="e56732a680170d04" providerId="LiveId" clId="{5C4EAAE5-C006-45B5-BDFD-DF4DA3F8FBBE}" dt="2021-05-11T17:11:16.572" v="19298" actId="108"/>
          <ac:spMkLst>
            <pc:docMk/>
            <pc:sldMk cId="112424961" sldId="339"/>
            <ac:spMk id="2" creationId="{747AE5B3-FD5C-430C-A6B1-D3C06DDB6A5E}"/>
          </ac:spMkLst>
        </pc:spChg>
        <pc:spChg chg="mod">
          <ac:chgData name="Zhang Hongce" userId="e56732a680170d04" providerId="LiveId" clId="{5C4EAAE5-C006-45B5-BDFD-DF4DA3F8FBBE}" dt="2021-05-11T17:11:02.179" v="19296"/>
          <ac:spMkLst>
            <pc:docMk/>
            <pc:sldMk cId="112424961" sldId="339"/>
            <ac:spMk id="3" creationId="{E1758E52-7318-413C-AE2E-680BB1A8DE56}"/>
          </ac:spMkLst>
        </pc:spChg>
        <pc:spChg chg="add mod">
          <ac:chgData name="Zhang Hongce" userId="e56732a680170d04" providerId="LiveId" clId="{5C4EAAE5-C006-45B5-BDFD-DF4DA3F8FBBE}" dt="2021-05-05T23:54:06.028" v="4500" actId="1076"/>
          <ac:spMkLst>
            <pc:docMk/>
            <pc:sldMk cId="112424961" sldId="339"/>
            <ac:spMk id="7" creationId="{7297BA26-2754-41A9-B5D4-6305BBB8DF9C}"/>
          </ac:spMkLst>
        </pc:spChg>
        <pc:spChg chg="add del mod">
          <ac:chgData name="Zhang Hongce" userId="e56732a680170d04" providerId="LiveId" clId="{5C4EAAE5-C006-45B5-BDFD-DF4DA3F8FBBE}" dt="2021-05-05T23:53:29.814" v="4488"/>
          <ac:spMkLst>
            <pc:docMk/>
            <pc:sldMk cId="112424961" sldId="339"/>
            <ac:spMk id="8" creationId="{694029B3-0419-4C59-8209-CE91FCDDED91}"/>
          </ac:spMkLst>
        </pc:spChg>
        <pc:spChg chg="add del mod">
          <ac:chgData name="Zhang Hongce" userId="e56732a680170d04" providerId="LiveId" clId="{5C4EAAE5-C006-45B5-BDFD-DF4DA3F8FBBE}" dt="2021-05-05T23:53:32.165" v="4491"/>
          <ac:spMkLst>
            <pc:docMk/>
            <pc:sldMk cId="112424961" sldId="339"/>
            <ac:spMk id="9" creationId="{BB9F078A-807C-4F9F-A8D4-B77F2782B6CB}"/>
          </ac:spMkLst>
        </pc:spChg>
        <pc:spChg chg="mod">
          <ac:chgData name="Zhang Hongce" userId="e56732a680170d04" providerId="LiveId" clId="{5C4EAAE5-C006-45B5-BDFD-DF4DA3F8FBBE}" dt="2021-05-12T18:30:16.543" v="21268" actId="20577"/>
          <ac:spMkLst>
            <pc:docMk/>
            <pc:sldMk cId="112424961" sldId="339"/>
            <ac:spMk id="21" creationId="{EE5F04B9-DD21-4A9B-A7D0-CEFC54187DAD}"/>
          </ac:spMkLst>
        </pc:spChg>
        <pc:picChg chg="del">
          <ac:chgData name="Zhang Hongce" userId="e56732a680170d04" providerId="LiveId" clId="{5C4EAAE5-C006-45B5-BDFD-DF4DA3F8FBBE}" dt="2021-05-05T23:53:59.951" v="4499" actId="478"/>
          <ac:picMkLst>
            <pc:docMk/>
            <pc:sldMk cId="112424961" sldId="339"/>
            <ac:picMk id="5" creationId="{0EA54507-525D-4645-84B8-3DAD998F3697}"/>
          </ac:picMkLst>
        </pc:picChg>
        <pc:cxnChg chg="mod">
          <ac:chgData name="Zhang Hongce" userId="e56732a680170d04" providerId="LiveId" clId="{5C4EAAE5-C006-45B5-BDFD-DF4DA3F8FBBE}" dt="2021-05-05T23:54:10.043" v="4501" actId="14100"/>
          <ac:cxnSpMkLst>
            <pc:docMk/>
            <pc:sldMk cId="112424961" sldId="339"/>
            <ac:cxnSpMk id="11" creationId="{C366CD13-7DE0-4474-990F-682C0404094A}"/>
          </ac:cxnSpMkLst>
        </pc:cxnChg>
      </pc:sldChg>
      <pc:sldChg chg="addSp delSp modSp mod">
        <pc:chgData name="Zhang Hongce" userId="e56732a680170d04" providerId="LiveId" clId="{5C4EAAE5-C006-45B5-BDFD-DF4DA3F8FBBE}" dt="2021-05-11T17:27:27.992" v="19411" actId="108"/>
        <pc:sldMkLst>
          <pc:docMk/>
          <pc:sldMk cId="1933467369" sldId="340"/>
        </pc:sldMkLst>
        <pc:spChg chg="mod">
          <ac:chgData name="Zhang Hongce" userId="e56732a680170d04" providerId="LiveId" clId="{5C4EAAE5-C006-45B5-BDFD-DF4DA3F8FBBE}" dt="2021-05-11T17:27:27.992" v="19411" actId="108"/>
          <ac:spMkLst>
            <pc:docMk/>
            <pc:sldMk cId="1933467369" sldId="340"/>
            <ac:spMk id="2" creationId="{747AE5B3-FD5C-430C-A6B1-D3C06DDB6A5E}"/>
          </ac:spMkLst>
        </pc:spChg>
        <pc:spChg chg="add mod ord">
          <ac:chgData name="Zhang Hongce" userId="e56732a680170d04" providerId="LiveId" clId="{5C4EAAE5-C006-45B5-BDFD-DF4DA3F8FBBE}" dt="2021-05-06T15:31:47.138" v="5221" actId="20577"/>
          <ac:spMkLst>
            <pc:docMk/>
            <pc:sldMk cId="1933467369" sldId="340"/>
            <ac:spMk id="8" creationId="{0DC04D14-8791-4C4D-918C-BED1FABF7C87}"/>
          </ac:spMkLst>
        </pc:spChg>
        <pc:spChg chg="mod">
          <ac:chgData name="Zhang Hongce" userId="e56732a680170d04" providerId="LiveId" clId="{5C4EAAE5-C006-45B5-BDFD-DF4DA3F8FBBE}" dt="2021-05-10T14:02:48.742" v="15063" actId="6549"/>
          <ac:spMkLst>
            <pc:docMk/>
            <pc:sldMk cId="1933467369" sldId="340"/>
            <ac:spMk id="13" creationId="{B46E317A-A80F-4E83-AEEC-D58ABE038FF2}"/>
          </ac:spMkLst>
        </pc:spChg>
        <pc:spChg chg="add del mod">
          <ac:chgData name="Zhang Hongce" userId="e56732a680170d04" providerId="LiveId" clId="{5C4EAAE5-C006-45B5-BDFD-DF4DA3F8FBBE}" dt="2021-05-06T15:31:44.328" v="5220" actId="14100"/>
          <ac:spMkLst>
            <pc:docMk/>
            <pc:sldMk cId="1933467369" sldId="340"/>
            <ac:spMk id="19" creationId="{43AE0110-FBED-407D-8B35-21799F747E3E}"/>
          </ac:spMkLst>
        </pc:spChg>
        <pc:picChg chg="del mod">
          <ac:chgData name="Zhang Hongce" userId="e56732a680170d04" providerId="LiveId" clId="{5C4EAAE5-C006-45B5-BDFD-DF4DA3F8FBBE}" dt="2021-05-06T15:15:10.507" v="4525" actId="478"/>
          <ac:picMkLst>
            <pc:docMk/>
            <pc:sldMk cId="1933467369" sldId="340"/>
            <ac:picMk id="7" creationId="{43425EEF-39BC-4F5C-BB89-6931FFAFBF05}"/>
          </ac:picMkLst>
        </pc:picChg>
        <pc:cxnChg chg="mod">
          <ac:chgData name="Zhang Hongce" userId="e56732a680170d04" providerId="LiveId" clId="{5C4EAAE5-C006-45B5-BDFD-DF4DA3F8FBBE}" dt="2021-05-06T15:33:19.454" v="5287" actId="14100"/>
          <ac:cxnSpMkLst>
            <pc:docMk/>
            <pc:sldMk cId="1933467369" sldId="340"/>
            <ac:cxnSpMk id="18" creationId="{98F393B0-B123-4CF3-B2A2-F757854EEBD7}"/>
          </ac:cxnSpMkLst>
        </pc:cxnChg>
      </pc:sldChg>
      <pc:sldChg chg="addSp delSp modSp add del mod">
        <pc:chgData name="Zhang Hongce" userId="e56732a680170d04" providerId="LiveId" clId="{5C4EAAE5-C006-45B5-BDFD-DF4DA3F8FBBE}" dt="2021-05-10T00:56:26.129" v="14240" actId="47"/>
        <pc:sldMkLst>
          <pc:docMk/>
          <pc:sldMk cId="2179685137" sldId="341"/>
        </pc:sldMkLst>
        <pc:spChg chg="mod">
          <ac:chgData name="Zhang Hongce" userId="e56732a680170d04" providerId="LiveId" clId="{5C4EAAE5-C006-45B5-BDFD-DF4DA3F8FBBE}" dt="2021-05-06T18:10:17.695" v="7257" actId="20577"/>
          <ac:spMkLst>
            <pc:docMk/>
            <pc:sldMk cId="2179685137" sldId="341"/>
            <ac:spMk id="2" creationId="{163E1477-A186-4A86-B167-463353543856}"/>
          </ac:spMkLst>
        </pc:spChg>
        <pc:spChg chg="add del mod">
          <ac:chgData name="Zhang Hongce" userId="e56732a680170d04" providerId="LiveId" clId="{5C4EAAE5-C006-45B5-BDFD-DF4DA3F8FBBE}" dt="2021-05-06T18:12:14.699" v="7286" actId="478"/>
          <ac:spMkLst>
            <pc:docMk/>
            <pc:sldMk cId="2179685137" sldId="341"/>
            <ac:spMk id="4" creationId="{A6F9B382-B762-41BB-BEED-E8132B4ADB51}"/>
          </ac:spMkLst>
        </pc:spChg>
        <pc:spChg chg="add del mod">
          <ac:chgData name="Zhang Hongce" userId="e56732a680170d04" providerId="LiveId" clId="{5C4EAAE5-C006-45B5-BDFD-DF4DA3F8FBBE}" dt="2021-05-06T18:12:12.224" v="7285"/>
          <ac:spMkLst>
            <pc:docMk/>
            <pc:sldMk cId="2179685137" sldId="341"/>
            <ac:spMk id="33" creationId="{C27C1BE0-9ABE-471C-8495-9CB210F1873F}"/>
          </ac:spMkLst>
        </pc:spChg>
        <pc:spChg chg="add mod">
          <ac:chgData name="Zhang Hongce" userId="e56732a680170d04" providerId="LiveId" clId="{5C4EAAE5-C006-45B5-BDFD-DF4DA3F8FBBE}" dt="2021-05-06T18:12:15.015" v="7287"/>
          <ac:spMkLst>
            <pc:docMk/>
            <pc:sldMk cId="2179685137" sldId="341"/>
            <ac:spMk id="34" creationId="{0FA8806E-73B1-4C41-AF73-029BB68FB4A2}"/>
          </ac:spMkLst>
        </pc:spChg>
        <pc:spChg chg="del mod">
          <ac:chgData name="Zhang Hongce" userId="e56732a680170d04" providerId="LiveId" clId="{5C4EAAE5-C006-45B5-BDFD-DF4DA3F8FBBE}" dt="2021-05-06T18:12:11.190" v="7283" actId="478"/>
          <ac:spMkLst>
            <pc:docMk/>
            <pc:sldMk cId="2179685137" sldId="341"/>
            <ac:spMk id="59" creationId="{6EBF8EE9-FA45-416A-A247-D1BF59F02E2D}"/>
          </ac:spMkLst>
        </pc:spChg>
      </pc:sldChg>
      <pc:sldChg chg="addSp delSp modSp del mod modNotesTx">
        <pc:chgData name="Zhang Hongce" userId="e56732a680170d04" providerId="LiveId" clId="{5C4EAAE5-C006-45B5-BDFD-DF4DA3F8FBBE}" dt="2021-05-11T17:26:28.137" v="19409" actId="47"/>
        <pc:sldMkLst>
          <pc:docMk/>
          <pc:sldMk cId="2453494478" sldId="343"/>
        </pc:sldMkLst>
        <pc:spChg chg="del mod">
          <ac:chgData name="Zhang Hongce" userId="e56732a680170d04" providerId="LiveId" clId="{5C4EAAE5-C006-45B5-BDFD-DF4DA3F8FBBE}" dt="2021-05-07T14:26:43.603" v="8730" actId="478"/>
          <ac:spMkLst>
            <pc:docMk/>
            <pc:sldMk cId="2453494478" sldId="343"/>
            <ac:spMk id="2" creationId="{7D83A3F3-4567-49BC-845E-B53F49DBC67F}"/>
          </ac:spMkLst>
        </pc:spChg>
        <pc:spChg chg="mod">
          <ac:chgData name="Zhang Hongce" userId="e56732a680170d04" providerId="LiveId" clId="{5C4EAAE5-C006-45B5-BDFD-DF4DA3F8FBBE}" dt="2021-05-09T18:52:23.913" v="11194" actId="14100"/>
          <ac:spMkLst>
            <pc:docMk/>
            <pc:sldMk cId="2453494478" sldId="343"/>
            <ac:spMk id="3" creationId="{31FF5799-E11D-4020-B5E8-40998B0865BA}"/>
          </ac:spMkLst>
        </pc:spChg>
        <pc:spChg chg="add del">
          <ac:chgData name="Zhang Hongce" userId="e56732a680170d04" providerId="LiveId" clId="{5C4EAAE5-C006-45B5-BDFD-DF4DA3F8FBBE}" dt="2021-05-07T14:24:10.250" v="8681" actId="22"/>
          <ac:spMkLst>
            <pc:docMk/>
            <pc:sldMk cId="2453494478" sldId="343"/>
            <ac:spMk id="5" creationId="{4D3FFDE3-6ED3-4CD5-B8F9-17C2B4858B4C}"/>
          </ac:spMkLst>
        </pc:spChg>
        <pc:spChg chg="add mod ord">
          <ac:chgData name="Zhang Hongce" userId="e56732a680170d04" providerId="LiveId" clId="{5C4EAAE5-C006-45B5-BDFD-DF4DA3F8FBBE}" dt="2021-05-07T14:32:53.641" v="8807" actId="1076"/>
          <ac:spMkLst>
            <pc:docMk/>
            <pc:sldMk cId="2453494478" sldId="343"/>
            <ac:spMk id="6" creationId="{08EA31E2-83B4-4DCC-851F-B95F872EC74D}"/>
          </ac:spMkLst>
        </pc:spChg>
        <pc:spChg chg="add mod">
          <ac:chgData name="Zhang Hongce" userId="e56732a680170d04" providerId="LiveId" clId="{5C4EAAE5-C006-45B5-BDFD-DF4DA3F8FBBE}" dt="2021-05-07T14:33:56.830" v="8841" actId="20577"/>
          <ac:spMkLst>
            <pc:docMk/>
            <pc:sldMk cId="2453494478" sldId="343"/>
            <ac:spMk id="7" creationId="{6779375D-94F9-4206-BBFE-CCDCAAB02427}"/>
          </ac:spMkLst>
        </pc:spChg>
      </pc:sldChg>
      <pc:sldChg chg="del">
        <pc:chgData name="Zhang Hongce" userId="e56732a680170d04" providerId="LiveId" clId="{5C4EAAE5-C006-45B5-BDFD-DF4DA3F8FBBE}" dt="2021-05-06T15:17:10.036" v="4578" actId="47"/>
        <pc:sldMkLst>
          <pc:docMk/>
          <pc:sldMk cId="1541417011" sldId="346"/>
        </pc:sldMkLst>
      </pc:sldChg>
      <pc:sldChg chg="del">
        <pc:chgData name="Zhang Hongce" userId="e56732a680170d04" providerId="LiveId" clId="{5C4EAAE5-C006-45B5-BDFD-DF4DA3F8FBBE}" dt="2021-05-06T15:17:51.064" v="4584" actId="47"/>
        <pc:sldMkLst>
          <pc:docMk/>
          <pc:sldMk cId="1816082619" sldId="347"/>
        </pc:sldMkLst>
      </pc:sldChg>
      <pc:sldChg chg="del">
        <pc:chgData name="Zhang Hongce" userId="e56732a680170d04" providerId="LiveId" clId="{5C4EAAE5-C006-45B5-BDFD-DF4DA3F8FBBE}" dt="2021-05-06T15:19:26.240" v="4652" actId="47"/>
        <pc:sldMkLst>
          <pc:docMk/>
          <pc:sldMk cId="2092939257" sldId="348"/>
        </pc:sldMkLst>
      </pc:sldChg>
      <pc:sldChg chg="addSp delSp modSp del mod">
        <pc:chgData name="Zhang Hongce" userId="e56732a680170d04" providerId="LiveId" clId="{5C4EAAE5-C006-45B5-BDFD-DF4DA3F8FBBE}" dt="2021-05-06T15:36:14.260" v="5383" actId="47"/>
        <pc:sldMkLst>
          <pc:docMk/>
          <pc:sldMk cId="91911672" sldId="350"/>
        </pc:sldMkLst>
        <pc:spChg chg="mod">
          <ac:chgData name="Zhang Hongce" userId="e56732a680170d04" providerId="LiveId" clId="{5C4EAAE5-C006-45B5-BDFD-DF4DA3F8FBBE}" dt="2021-05-06T15:20:39.010" v="4700" actId="20577"/>
          <ac:spMkLst>
            <pc:docMk/>
            <pc:sldMk cId="91911672" sldId="350"/>
            <ac:spMk id="13" creationId="{B46E317A-A80F-4E83-AEEC-D58ABE038FF2}"/>
          </ac:spMkLst>
        </pc:spChg>
        <pc:spChg chg="mod">
          <ac:chgData name="Zhang Hongce" userId="e56732a680170d04" providerId="LiveId" clId="{5C4EAAE5-C006-45B5-BDFD-DF4DA3F8FBBE}" dt="2021-05-06T15:20:52.771" v="4702" actId="1076"/>
          <ac:spMkLst>
            <pc:docMk/>
            <pc:sldMk cId="91911672" sldId="350"/>
            <ac:spMk id="17" creationId="{172B1093-F501-481B-9672-F9456EFADD8E}"/>
          </ac:spMkLst>
        </pc:spChg>
        <pc:spChg chg="add mod">
          <ac:chgData name="Zhang Hongce" userId="e56732a680170d04" providerId="LiveId" clId="{5C4EAAE5-C006-45B5-BDFD-DF4DA3F8FBBE}" dt="2021-05-06T15:21:14.331" v="4704" actId="1076"/>
          <ac:spMkLst>
            <pc:docMk/>
            <pc:sldMk cId="91911672" sldId="350"/>
            <ac:spMk id="36" creationId="{3B9A321A-940F-4CFF-BF64-3F52238781CD}"/>
          </ac:spMkLst>
        </pc:spChg>
        <pc:spChg chg="mod">
          <ac:chgData name="Zhang Hongce" userId="e56732a680170d04" providerId="LiveId" clId="{5C4EAAE5-C006-45B5-BDFD-DF4DA3F8FBBE}" dt="2021-05-06T15:21:59.404" v="4709" actId="1076"/>
          <ac:spMkLst>
            <pc:docMk/>
            <pc:sldMk cId="91911672" sldId="350"/>
            <ac:spMk id="50" creationId="{0D7C1546-E648-4EE5-8CD3-90A9E9D8C287}"/>
          </ac:spMkLst>
        </pc:spChg>
        <pc:spChg chg="mod">
          <ac:chgData name="Zhang Hongce" userId="e56732a680170d04" providerId="LiveId" clId="{5C4EAAE5-C006-45B5-BDFD-DF4DA3F8FBBE}" dt="2021-05-06T15:20:19.829" v="4695" actId="1076"/>
          <ac:spMkLst>
            <pc:docMk/>
            <pc:sldMk cId="91911672" sldId="350"/>
            <ac:spMk id="53" creationId="{EF760701-5871-482E-8BA4-40457FE1F11C}"/>
          </ac:spMkLst>
        </pc:spChg>
        <pc:picChg chg="del">
          <ac:chgData name="Zhang Hongce" userId="e56732a680170d04" providerId="LiveId" clId="{5C4EAAE5-C006-45B5-BDFD-DF4DA3F8FBBE}" dt="2021-05-06T15:20:13.245" v="4693" actId="478"/>
          <ac:picMkLst>
            <pc:docMk/>
            <pc:sldMk cId="91911672" sldId="350"/>
            <ac:picMk id="42" creationId="{5701BEA8-EA05-40E6-8AC9-64229D63122C}"/>
          </ac:picMkLst>
        </pc:picChg>
        <pc:cxnChg chg="mod">
          <ac:chgData name="Zhang Hongce" userId="e56732a680170d04" providerId="LiveId" clId="{5C4EAAE5-C006-45B5-BDFD-DF4DA3F8FBBE}" dt="2021-05-06T15:22:06.894" v="4711" actId="1076"/>
          <ac:cxnSpMkLst>
            <pc:docMk/>
            <pc:sldMk cId="91911672" sldId="350"/>
            <ac:cxnSpMk id="26" creationId="{B3608FA2-EB99-41C6-B6C8-365276544134}"/>
          </ac:cxnSpMkLst>
        </pc:cxnChg>
        <pc:cxnChg chg="mod">
          <ac:chgData name="Zhang Hongce" userId="e56732a680170d04" providerId="LiveId" clId="{5C4EAAE5-C006-45B5-BDFD-DF4DA3F8FBBE}" dt="2021-05-06T15:20:52.771" v="4702" actId="1076"/>
          <ac:cxnSpMkLst>
            <pc:docMk/>
            <pc:sldMk cId="91911672" sldId="350"/>
            <ac:cxnSpMk id="30" creationId="{7555074A-D60A-44FC-A864-A4634699B7CF}"/>
          </ac:cxnSpMkLst>
        </pc:cxnChg>
        <pc:cxnChg chg="mod">
          <ac:chgData name="Zhang Hongce" userId="e56732a680170d04" providerId="LiveId" clId="{5C4EAAE5-C006-45B5-BDFD-DF4DA3F8FBBE}" dt="2021-05-06T15:20:52.771" v="4702" actId="1076"/>
          <ac:cxnSpMkLst>
            <pc:docMk/>
            <pc:sldMk cId="91911672" sldId="350"/>
            <ac:cxnSpMk id="31" creationId="{E014BF8F-49CD-4C06-A449-A8495D1BDBC3}"/>
          </ac:cxnSpMkLst>
        </pc:cxnChg>
        <pc:cxnChg chg="mod">
          <ac:chgData name="Zhang Hongce" userId="e56732a680170d04" providerId="LiveId" clId="{5C4EAAE5-C006-45B5-BDFD-DF4DA3F8FBBE}" dt="2021-05-06T15:20:59.828" v="4703" actId="14100"/>
          <ac:cxnSpMkLst>
            <pc:docMk/>
            <pc:sldMk cId="91911672" sldId="350"/>
            <ac:cxnSpMk id="32" creationId="{9718D2C5-B399-4A03-B0F2-7E73EA2764B7}"/>
          </ac:cxnSpMkLst>
        </pc:cxnChg>
      </pc:sldChg>
      <pc:sldChg chg="modAnim modNotesTx">
        <pc:chgData name="Zhang Hongce" userId="e56732a680170d04" providerId="LiveId" clId="{5C4EAAE5-C006-45B5-BDFD-DF4DA3F8FBBE}" dt="2021-05-11T21:14:59.918" v="20293" actId="20577"/>
        <pc:sldMkLst>
          <pc:docMk/>
          <pc:sldMk cId="2477920021" sldId="351"/>
        </pc:sldMkLst>
      </pc:sldChg>
      <pc:sldChg chg="modSp mod">
        <pc:chgData name="Zhang Hongce" userId="e56732a680170d04" providerId="LiveId" clId="{5C4EAAE5-C006-45B5-BDFD-DF4DA3F8FBBE}" dt="2021-05-09T18:57:19.178" v="11385" actId="1076"/>
        <pc:sldMkLst>
          <pc:docMk/>
          <pc:sldMk cId="2770568576" sldId="352"/>
        </pc:sldMkLst>
        <pc:graphicFrameChg chg="mod modGraphic">
          <ac:chgData name="Zhang Hongce" userId="e56732a680170d04" providerId="LiveId" clId="{5C4EAAE5-C006-45B5-BDFD-DF4DA3F8FBBE}" dt="2021-05-09T18:57:19.178" v="11385" actId="1076"/>
          <ac:graphicFrameMkLst>
            <pc:docMk/>
            <pc:sldMk cId="2770568576" sldId="352"/>
            <ac:graphicFrameMk id="17" creationId="{437E7134-6607-4532-A87B-D5C37FDDAD7B}"/>
          </ac:graphicFrameMkLst>
        </pc:graphicFrameChg>
      </pc:sldChg>
      <pc:sldChg chg="addSp delSp modSp mod">
        <pc:chgData name="Zhang Hongce" userId="e56732a680170d04" providerId="LiveId" clId="{5C4EAAE5-C006-45B5-BDFD-DF4DA3F8FBBE}" dt="2021-05-06T18:37:53.059" v="7825" actId="20577"/>
        <pc:sldMkLst>
          <pc:docMk/>
          <pc:sldMk cId="3128745900" sldId="353"/>
        </pc:sldMkLst>
        <pc:spChg chg="mod">
          <ac:chgData name="Zhang Hongce" userId="e56732a680170d04" providerId="LiveId" clId="{5C4EAAE5-C006-45B5-BDFD-DF4DA3F8FBBE}" dt="2021-05-06T15:41:18.453" v="5433" actId="1076"/>
          <ac:spMkLst>
            <pc:docMk/>
            <pc:sldMk cId="3128745900" sldId="353"/>
            <ac:spMk id="6" creationId="{771F461F-37EC-41F3-9E45-E2692947D516}"/>
          </ac:spMkLst>
        </pc:spChg>
        <pc:spChg chg="del">
          <ac:chgData name="Zhang Hongce" userId="e56732a680170d04" providerId="LiveId" clId="{5C4EAAE5-C006-45B5-BDFD-DF4DA3F8FBBE}" dt="2021-05-06T15:40:09.778" v="5410" actId="478"/>
          <ac:spMkLst>
            <pc:docMk/>
            <pc:sldMk cId="3128745900" sldId="353"/>
            <ac:spMk id="7" creationId="{FD616240-E963-4EA9-995B-BA5177E87F9A}"/>
          </ac:spMkLst>
        </pc:spChg>
        <pc:spChg chg="mod">
          <ac:chgData name="Zhang Hongce" userId="e56732a680170d04" providerId="LiveId" clId="{5C4EAAE5-C006-45B5-BDFD-DF4DA3F8FBBE}" dt="2021-05-06T18:37:25.793" v="7742" actId="20577"/>
          <ac:spMkLst>
            <pc:docMk/>
            <pc:sldMk cId="3128745900" sldId="353"/>
            <ac:spMk id="8" creationId="{057B20EF-8373-4E7F-973C-CDF0CCD7CEEC}"/>
          </ac:spMkLst>
        </pc:spChg>
        <pc:spChg chg="del">
          <ac:chgData name="Zhang Hongce" userId="e56732a680170d04" providerId="LiveId" clId="{5C4EAAE5-C006-45B5-BDFD-DF4DA3F8FBBE}" dt="2021-05-06T15:40:11.198" v="5411" actId="478"/>
          <ac:spMkLst>
            <pc:docMk/>
            <pc:sldMk cId="3128745900" sldId="353"/>
            <ac:spMk id="9" creationId="{03FB7545-71F7-4438-9BC8-A42B8BA93643}"/>
          </ac:spMkLst>
        </pc:spChg>
        <pc:spChg chg="add mod ord">
          <ac:chgData name="Zhang Hongce" userId="e56732a680170d04" providerId="LiveId" clId="{5C4EAAE5-C006-45B5-BDFD-DF4DA3F8FBBE}" dt="2021-05-06T15:41:18.453" v="5433" actId="1076"/>
          <ac:spMkLst>
            <pc:docMk/>
            <pc:sldMk cId="3128745900" sldId="353"/>
            <ac:spMk id="10" creationId="{B67065CF-3172-482D-B5D3-8E513FE3CB79}"/>
          </ac:spMkLst>
        </pc:spChg>
        <pc:spChg chg="add mod">
          <ac:chgData name="Zhang Hongce" userId="e56732a680170d04" providerId="LiveId" clId="{5C4EAAE5-C006-45B5-BDFD-DF4DA3F8FBBE}" dt="2021-05-06T15:41:18.453" v="5433" actId="1076"/>
          <ac:spMkLst>
            <pc:docMk/>
            <pc:sldMk cId="3128745900" sldId="353"/>
            <ac:spMk id="11" creationId="{39A1544B-C69A-4D23-B930-B373AAEF91E6}"/>
          </ac:spMkLst>
        </pc:spChg>
        <pc:spChg chg="add mod">
          <ac:chgData name="Zhang Hongce" userId="e56732a680170d04" providerId="LiveId" clId="{5C4EAAE5-C006-45B5-BDFD-DF4DA3F8FBBE}" dt="2021-05-06T18:37:53.059" v="7825" actId="20577"/>
          <ac:spMkLst>
            <pc:docMk/>
            <pc:sldMk cId="3128745900" sldId="353"/>
            <ac:spMk id="12" creationId="{AEF6B47B-2D04-413A-816B-3E9AE4CC2BDF}"/>
          </ac:spMkLst>
        </pc:spChg>
        <pc:picChg chg="del">
          <ac:chgData name="Zhang Hongce" userId="e56732a680170d04" providerId="LiveId" clId="{5C4EAAE5-C006-45B5-BDFD-DF4DA3F8FBBE}" dt="2021-05-06T15:38:42.772" v="5389" actId="478"/>
          <ac:picMkLst>
            <pc:docMk/>
            <pc:sldMk cId="3128745900" sldId="353"/>
            <ac:picMk id="5" creationId="{9B5CBC86-C779-47AE-86BC-4B85BD68B8B6}"/>
          </ac:picMkLst>
        </pc:picChg>
      </pc:sldChg>
      <pc:sldChg chg="addSp delSp modSp mod">
        <pc:chgData name="Zhang Hongce" userId="e56732a680170d04" providerId="LiveId" clId="{5C4EAAE5-C006-45B5-BDFD-DF4DA3F8FBBE}" dt="2021-05-11T20:28:42.959" v="19713" actId="20577"/>
        <pc:sldMkLst>
          <pc:docMk/>
          <pc:sldMk cId="2833264160" sldId="354"/>
        </pc:sldMkLst>
        <pc:spChg chg="mod">
          <ac:chgData name="Zhang Hongce" userId="e56732a680170d04" providerId="LiveId" clId="{5C4EAAE5-C006-45B5-BDFD-DF4DA3F8FBBE}" dt="2021-05-11T20:28:42.959" v="19713" actId="20577"/>
          <ac:spMkLst>
            <pc:docMk/>
            <pc:sldMk cId="2833264160" sldId="354"/>
            <ac:spMk id="2" creationId="{197AA85C-F8C1-4B2F-B468-AA860A0E3F97}"/>
          </ac:spMkLst>
        </pc:spChg>
        <pc:spChg chg="mod">
          <ac:chgData name="Zhang Hongce" userId="e56732a680170d04" providerId="LiveId" clId="{5C4EAAE5-C006-45B5-BDFD-DF4DA3F8FBBE}" dt="2021-05-03T20:32:08.694" v="14"/>
          <ac:spMkLst>
            <pc:docMk/>
            <pc:sldMk cId="2833264160" sldId="354"/>
            <ac:spMk id="3" creationId="{4F851CA4-30AD-449C-A364-44A1CF736595}"/>
          </ac:spMkLst>
        </pc:spChg>
        <pc:spChg chg="add mod">
          <ac:chgData name="Zhang Hongce" userId="e56732a680170d04" providerId="LiveId" clId="{5C4EAAE5-C006-45B5-BDFD-DF4DA3F8FBBE}" dt="2021-05-06T15:48:50.914" v="5499" actId="14100"/>
          <ac:spMkLst>
            <pc:docMk/>
            <pc:sldMk cId="2833264160" sldId="354"/>
            <ac:spMk id="6" creationId="{04FC8D64-2B16-48CE-8074-95429BE4FCA3}"/>
          </ac:spMkLst>
        </pc:spChg>
        <pc:spChg chg="add mod">
          <ac:chgData name="Zhang Hongce" userId="e56732a680170d04" providerId="LiveId" clId="{5C4EAAE5-C006-45B5-BDFD-DF4DA3F8FBBE}" dt="2021-05-06T15:48:50.914" v="5499" actId="14100"/>
          <ac:spMkLst>
            <pc:docMk/>
            <pc:sldMk cId="2833264160" sldId="354"/>
            <ac:spMk id="7" creationId="{A0A90DD7-A15F-4895-A69C-662A764B0171}"/>
          </ac:spMkLst>
        </pc:spChg>
        <pc:spChg chg="add del mod">
          <ac:chgData name="Zhang Hongce" userId="e56732a680170d04" providerId="LiveId" clId="{5C4EAAE5-C006-45B5-BDFD-DF4DA3F8FBBE}" dt="2021-05-03T20:40:21.535" v="369" actId="478"/>
          <ac:spMkLst>
            <pc:docMk/>
            <pc:sldMk cId="2833264160" sldId="354"/>
            <ac:spMk id="8" creationId="{8EA61F6A-0BF0-4DD8-88B7-C4519BDE5540}"/>
          </ac:spMkLst>
        </pc:spChg>
        <pc:spChg chg="add mod">
          <ac:chgData name="Zhang Hongce" userId="e56732a680170d04" providerId="LiveId" clId="{5C4EAAE5-C006-45B5-BDFD-DF4DA3F8FBBE}" dt="2021-05-06T15:49:02.846" v="5501" actId="1076"/>
          <ac:spMkLst>
            <pc:docMk/>
            <pc:sldMk cId="2833264160" sldId="354"/>
            <ac:spMk id="9" creationId="{7E8D9BE7-77EB-4FF8-9672-FE8BE82AC19E}"/>
          </ac:spMkLst>
        </pc:spChg>
        <pc:spChg chg="add del">
          <ac:chgData name="Zhang Hongce" userId="e56732a680170d04" providerId="LiveId" clId="{5C4EAAE5-C006-45B5-BDFD-DF4DA3F8FBBE}" dt="2021-05-03T20:37:18.418" v="207" actId="22"/>
          <ac:spMkLst>
            <pc:docMk/>
            <pc:sldMk cId="2833264160" sldId="354"/>
            <ac:spMk id="10" creationId="{10DB94F7-EF67-4271-9B03-420901FC6373}"/>
          </ac:spMkLst>
        </pc:spChg>
        <pc:spChg chg="add mod">
          <ac:chgData name="Zhang Hongce" userId="e56732a680170d04" providerId="LiveId" clId="{5C4EAAE5-C006-45B5-BDFD-DF4DA3F8FBBE}" dt="2021-05-06T18:39:54.923" v="7954" actId="1076"/>
          <ac:spMkLst>
            <pc:docMk/>
            <pc:sldMk cId="2833264160" sldId="354"/>
            <ac:spMk id="11" creationId="{B5762610-728B-4A28-A9AE-79E9FD3E3E6A}"/>
          </ac:spMkLst>
        </pc:spChg>
        <pc:spChg chg="add mod">
          <ac:chgData name="Zhang Hongce" userId="e56732a680170d04" providerId="LiveId" clId="{5C4EAAE5-C006-45B5-BDFD-DF4DA3F8FBBE}" dt="2021-05-03T20:41:22.325" v="442" actId="1076"/>
          <ac:spMkLst>
            <pc:docMk/>
            <pc:sldMk cId="2833264160" sldId="354"/>
            <ac:spMk id="12" creationId="{DEA788CE-F08C-4636-B2E2-1BEB483561CA}"/>
          </ac:spMkLst>
        </pc:spChg>
        <pc:spChg chg="add del mod">
          <ac:chgData name="Zhang Hongce" userId="e56732a680170d04" providerId="LiveId" clId="{5C4EAAE5-C006-45B5-BDFD-DF4DA3F8FBBE}" dt="2021-05-03T20:39:08.924" v="235" actId="478"/>
          <ac:spMkLst>
            <pc:docMk/>
            <pc:sldMk cId="2833264160" sldId="354"/>
            <ac:spMk id="14" creationId="{4A7BA4F3-AA83-4B2F-94AB-A1B1B9297816}"/>
          </ac:spMkLst>
        </pc:spChg>
        <pc:spChg chg="add mod">
          <ac:chgData name="Zhang Hongce" userId="e56732a680170d04" providerId="LiveId" clId="{5C4EAAE5-C006-45B5-BDFD-DF4DA3F8FBBE}" dt="2021-05-06T15:48:50.914" v="5499" actId="14100"/>
          <ac:spMkLst>
            <pc:docMk/>
            <pc:sldMk cId="2833264160" sldId="354"/>
            <ac:spMk id="17" creationId="{4D2D6A1E-D5F0-49F1-9847-87052308C4D2}"/>
          </ac:spMkLst>
        </pc:spChg>
        <pc:picChg chg="add del mod">
          <ac:chgData name="Zhang Hongce" userId="e56732a680170d04" providerId="LiveId" clId="{5C4EAAE5-C006-45B5-BDFD-DF4DA3F8FBBE}" dt="2021-05-03T20:39:06.056" v="234" actId="478"/>
          <ac:picMkLst>
            <pc:docMk/>
            <pc:sldMk cId="2833264160" sldId="354"/>
            <ac:picMk id="5" creationId="{DBD8B757-162A-42BD-8857-229E5BD31F82}"/>
          </ac:picMkLst>
        </pc:picChg>
        <pc:picChg chg="add del mod">
          <ac:chgData name="Zhang Hongce" userId="e56732a680170d04" providerId="LiveId" clId="{5C4EAAE5-C006-45B5-BDFD-DF4DA3F8FBBE}" dt="2021-05-06T15:47:58.281" v="5480" actId="478"/>
          <ac:picMkLst>
            <pc:docMk/>
            <pc:sldMk cId="2833264160" sldId="354"/>
            <ac:picMk id="16" creationId="{46C059E8-9A22-4965-A66A-04BD70BDDCC6}"/>
          </ac:picMkLst>
        </pc:picChg>
      </pc:sldChg>
      <pc:sldChg chg="addSp delSp modSp add mod">
        <pc:chgData name="Zhang Hongce" userId="e56732a680170d04" providerId="LiveId" clId="{5C4EAAE5-C006-45B5-BDFD-DF4DA3F8FBBE}" dt="2021-05-11T20:28:48.064" v="19715" actId="6549"/>
        <pc:sldMkLst>
          <pc:docMk/>
          <pc:sldMk cId="104920338" sldId="355"/>
        </pc:sldMkLst>
        <pc:spChg chg="mod">
          <ac:chgData name="Zhang Hongce" userId="e56732a680170d04" providerId="LiveId" clId="{5C4EAAE5-C006-45B5-BDFD-DF4DA3F8FBBE}" dt="2021-05-11T20:28:48.064" v="19715" actId="6549"/>
          <ac:spMkLst>
            <pc:docMk/>
            <pc:sldMk cId="104920338" sldId="355"/>
            <ac:spMk id="2" creationId="{197AA85C-F8C1-4B2F-B468-AA860A0E3F97}"/>
          </ac:spMkLst>
        </pc:spChg>
        <pc:spChg chg="mod">
          <ac:chgData name="Zhang Hongce" userId="e56732a680170d04" providerId="LiveId" clId="{5C4EAAE5-C006-45B5-BDFD-DF4DA3F8FBBE}" dt="2021-05-06T15:51:00.555" v="5557" actId="14100"/>
          <ac:spMkLst>
            <pc:docMk/>
            <pc:sldMk cId="104920338" sldId="355"/>
            <ac:spMk id="6" creationId="{04FC8D64-2B16-48CE-8074-95429BE4FCA3}"/>
          </ac:spMkLst>
        </pc:spChg>
        <pc:spChg chg="mod">
          <ac:chgData name="Zhang Hongce" userId="e56732a680170d04" providerId="LiveId" clId="{5C4EAAE5-C006-45B5-BDFD-DF4DA3F8FBBE}" dt="2021-05-06T15:51:03.193" v="5558" actId="1076"/>
          <ac:spMkLst>
            <pc:docMk/>
            <pc:sldMk cId="104920338" sldId="355"/>
            <ac:spMk id="7" creationId="{A0A90DD7-A15F-4895-A69C-662A764B0171}"/>
          </ac:spMkLst>
        </pc:spChg>
        <pc:spChg chg="mod">
          <ac:chgData name="Zhang Hongce" userId="e56732a680170d04" providerId="LiveId" clId="{5C4EAAE5-C006-45B5-BDFD-DF4DA3F8FBBE}" dt="2021-05-06T15:50:54.235" v="5554" actId="14100"/>
          <ac:spMkLst>
            <pc:docMk/>
            <pc:sldMk cId="104920338" sldId="355"/>
            <ac:spMk id="8" creationId="{8EA61F6A-0BF0-4DD8-88B7-C4519BDE5540}"/>
          </ac:spMkLst>
        </pc:spChg>
        <pc:spChg chg="add mod">
          <ac:chgData name="Zhang Hongce" userId="e56732a680170d04" providerId="LiveId" clId="{5C4EAAE5-C006-45B5-BDFD-DF4DA3F8FBBE}" dt="2021-05-06T15:50:44.554" v="5550" actId="113"/>
          <ac:spMkLst>
            <pc:docMk/>
            <pc:sldMk cId="104920338" sldId="355"/>
            <ac:spMk id="10" creationId="{29958D6C-35CC-4A12-9CEE-74B025F6C394}"/>
          </ac:spMkLst>
        </pc:spChg>
        <pc:spChg chg="del">
          <ac:chgData name="Zhang Hongce" userId="e56732a680170d04" providerId="LiveId" clId="{5C4EAAE5-C006-45B5-BDFD-DF4DA3F8FBBE}" dt="2021-05-03T20:41:02.549" v="437" actId="478"/>
          <ac:spMkLst>
            <pc:docMk/>
            <pc:sldMk cId="104920338" sldId="355"/>
            <ac:spMk id="12" creationId="{DEA788CE-F08C-4636-B2E2-1BEB483561CA}"/>
          </ac:spMkLst>
        </pc:spChg>
        <pc:spChg chg="add mod">
          <ac:chgData name="Zhang Hongce" userId="e56732a680170d04" providerId="LiveId" clId="{5C4EAAE5-C006-45B5-BDFD-DF4DA3F8FBBE}" dt="2021-05-06T15:50:49.670" v="5552" actId="1076"/>
          <ac:spMkLst>
            <pc:docMk/>
            <pc:sldMk cId="104920338" sldId="355"/>
            <ac:spMk id="13" creationId="{79522F01-96D1-49EF-BA27-03E739759462}"/>
          </ac:spMkLst>
        </pc:spChg>
        <pc:spChg chg="mod">
          <ac:chgData name="Zhang Hongce" userId="e56732a680170d04" providerId="LiveId" clId="{5C4EAAE5-C006-45B5-BDFD-DF4DA3F8FBBE}" dt="2021-05-03T20:42:25.380" v="458" actId="1076"/>
          <ac:spMkLst>
            <pc:docMk/>
            <pc:sldMk cId="104920338" sldId="355"/>
            <ac:spMk id="14" creationId="{4A7BA4F3-AA83-4B2F-94AB-A1B1B9297816}"/>
          </ac:spMkLst>
        </pc:spChg>
        <pc:picChg chg="del mod">
          <ac:chgData name="Zhang Hongce" userId="e56732a680170d04" providerId="LiveId" clId="{5C4EAAE5-C006-45B5-BDFD-DF4DA3F8FBBE}" dt="2021-05-06T15:49:50.337" v="5502" actId="478"/>
          <ac:picMkLst>
            <pc:docMk/>
            <pc:sldMk cId="104920338" sldId="355"/>
            <ac:picMk id="5" creationId="{DBD8B757-162A-42BD-8857-229E5BD31F82}"/>
          </ac:picMkLst>
        </pc:picChg>
        <pc:picChg chg="del">
          <ac:chgData name="Zhang Hongce" userId="e56732a680170d04" providerId="LiveId" clId="{5C4EAAE5-C006-45B5-BDFD-DF4DA3F8FBBE}" dt="2021-05-03T20:41:04.148" v="438" actId="478"/>
          <ac:picMkLst>
            <pc:docMk/>
            <pc:sldMk cId="104920338" sldId="355"/>
            <ac:picMk id="16" creationId="{46C059E8-9A22-4965-A66A-04BD70BDDCC6}"/>
          </ac:picMkLst>
        </pc:picChg>
      </pc:sldChg>
      <pc:sldChg chg="addSp modSp new mod modNotesTx">
        <pc:chgData name="Zhang Hongce" userId="e56732a680170d04" providerId="LiveId" clId="{5C4EAAE5-C006-45B5-BDFD-DF4DA3F8FBBE}" dt="2021-05-11T20:28:17.392" v="19694" actId="20577"/>
        <pc:sldMkLst>
          <pc:docMk/>
          <pc:sldMk cId="3774250916" sldId="356"/>
        </pc:sldMkLst>
        <pc:spChg chg="mod">
          <ac:chgData name="Zhang Hongce" userId="e56732a680170d04" providerId="LiveId" clId="{5C4EAAE5-C006-45B5-BDFD-DF4DA3F8FBBE}" dt="2021-05-06T18:48:54.044" v="7999" actId="14100"/>
          <ac:spMkLst>
            <pc:docMk/>
            <pc:sldMk cId="3774250916" sldId="356"/>
            <ac:spMk id="2" creationId="{C22E3C9D-DC0B-4D85-9082-103BE6476BF6}"/>
          </ac:spMkLst>
        </pc:spChg>
        <pc:spChg chg="mod">
          <ac:chgData name="Zhang Hongce" userId="e56732a680170d04" providerId="LiveId" clId="{5C4EAAE5-C006-45B5-BDFD-DF4DA3F8FBBE}" dt="2021-05-11T20:28:17.392" v="19694" actId="20577"/>
          <ac:spMkLst>
            <pc:docMk/>
            <pc:sldMk cId="3774250916" sldId="356"/>
            <ac:spMk id="3" creationId="{45318CC9-15DB-4C14-B23E-D350DFEFEC4C}"/>
          </ac:spMkLst>
        </pc:spChg>
        <pc:spChg chg="add mod">
          <ac:chgData name="Zhang Hongce" userId="e56732a680170d04" providerId="LiveId" clId="{5C4EAAE5-C006-45B5-BDFD-DF4DA3F8FBBE}" dt="2021-05-06T18:46:16.104" v="7974" actId="1076"/>
          <ac:spMkLst>
            <pc:docMk/>
            <pc:sldMk cId="3774250916" sldId="356"/>
            <ac:spMk id="4" creationId="{B922EAB5-AE77-4237-9A0B-1B284843F380}"/>
          </ac:spMkLst>
        </pc:spChg>
      </pc:sldChg>
      <pc:sldChg chg="addSp delSp modSp new mod">
        <pc:chgData name="Zhang Hongce" userId="e56732a680170d04" providerId="LiveId" clId="{5C4EAAE5-C006-45B5-BDFD-DF4DA3F8FBBE}" dt="2021-05-11T01:57:08.278" v="17351" actId="167"/>
        <pc:sldMkLst>
          <pc:docMk/>
          <pc:sldMk cId="3505277261" sldId="357"/>
        </pc:sldMkLst>
        <pc:spChg chg="del">
          <ac:chgData name="Zhang Hongce" userId="e56732a680170d04" providerId="LiveId" clId="{5C4EAAE5-C006-45B5-BDFD-DF4DA3F8FBBE}" dt="2021-05-04T00:39:15.892" v="624" actId="931"/>
          <ac:spMkLst>
            <pc:docMk/>
            <pc:sldMk cId="3505277261" sldId="357"/>
            <ac:spMk id="2" creationId="{8E996B4F-2012-4A4C-97C7-5D0F246112CA}"/>
          </ac:spMkLst>
        </pc:spChg>
        <pc:spChg chg="mod">
          <ac:chgData name="Zhang Hongce" userId="e56732a680170d04" providerId="LiveId" clId="{5C4EAAE5-C006-45B5-BDFD-DF4DA3F8FBBE}" dt="2021-05-10T19:45:21.710" v="15604"/>
          <ac:spMkLst>
            <pc:docMk/>
            <pc:sldMk cId="3505277261" sldId="357"/>
            <ac:spMk id="3" creationId="{71431611-E142-4D5C-B582-C7F42B41668D}"/>
          </ac:spMkLst>
        </pc:spChg>
        <pc:spChg chg="add del mod">
          <ac:chgData name="Zhang Hongce" userId="e56732a680170d04" providerId="LiveId" clId="{5C4EAAE5-C006-45B5-BDFD-DF4DA3F8FBBE}" dt="2021-05-04T00:39:39.070" v="627" actId="478"/>
          <ac:spMkLst>
            <pc:docMk/>
            <pc:sldMk cId="3505277261" sldId="357"/>
            <ac:spMk id="6" creationId="{77A8AE67-11DA-4D4E-B333-6CE9C6D6EDCF}"/>
          </ac:spMkLst>
        </pc:spChg>
        <pc:spChg chg="add del mod">
          <ac:chgData name="Zhang Hongce" userId="e56732a680170d04" providerId="LiveId" clId="{5C4EAAE5-C006-45B5-BDFD-DF4DA3F8FBBE}" dt="2021-05-04T00:40:12.363" v="635" actId="478"/>
          <ac:spMkLst>
            <pc:docMk/>
            <pc:sldMk cId="3505277261" sldId="357"/>
            <ac:spMk id="9" creationId="{BF73EECB-B30A-4E26-9E85-0C793458F54B}"/>
          </ac:spMkLst>
        </pc:spChg>
        <pc:spChg chg="add del mod">
          <ac:chgData name="Zhang Hongce" userId="e56732a680170d04" providerId="LiveId" clId="{5C4EAAE5-C006-45B5-BDFD-DF4DA3F8FBBE}" dt="2021-05-04T00:40:34.651" v="640" actId="478"/>
          <ac:spMkLst>
            <pc:docMk/>
            <pc:sldMk cId="3505277261" sldId="357"/>
            <ac:spMk id="12" creationId="{2C5938BA-FB51-4D37-8DBF-5A625009BD6B}"/>
          </ac:spMkLst>
        </pc:spChg>
        <pc:spChg chg="add del mod">
          <ac:chgData name="Zhang Hongce" userId="e56732a680170d04" providerId="LiveId" clId="{5C4EAAE5-C006-45B5-BDFD-DF4DA3F8FBBE}" dt="2021-05-04T00:41:55.364" v="650" actId="478"/>
          <ac:spMkLst>
            <pc:docMk/>
            <pc:sldMk cId="3505277261" sldId="357"/>
            <ac:spMk id="15" creationId="{54A5D9BA-CDB6-4A80-8C6B-1BE1FF865C37}"/>
          </ac:spMkLst>
        </pc:spChg>
        <pc:spChg chg="add del mod">
          <ac:chgData name="Zhang Hongce" userId="e56732a680170d04" providerId="LiveId" clId="{5C4EAAE5-C006-45B5-BDFD-DF4DA3F8FBBE}" dt="2021-05-04T00:42:36.537" v="656" actId="478"/>
          <ac:spMkLst>
            <pc:docMk/>
            <pc:sldMk cId="3505277261" sldId="357"/>
            <ac:spMk id="18" creationId="{EA7201B0-2BB0-45C1-A3C3-FD7623CC585C}"/>
          </ac:spMkLst>
        </pc:spChg>
        <pc:spChg chg="add del mod ord">
          <ac:chgData name="Zhang Hongce" userId="e56732a680170d04" providerId="LiveId" clId="{5C4EAAE5-C006-45B5-BDFD-DF4DA3F8FBBE}" dt="2021-05-11T01:57:05.501" v="17349" actId="478"/>
          <ac:spMkLst>
            <pc:docMk/>
            <pc:sldMk cId="3505277261" sldId="357"/>
            <ac:spMk id="20" creationId="{791E3291-E9B3-4C14-A27C-3250BDF36ECA}"/>
          </ac:spMkLst>
        </pc:spChg>
        <pc:spChg chg="add del mod">
          <ac:chgData name="Zhang Hongce" userId="e56732a680170d04" providerId="LiveId" clId="{5C4EAAE5-C006-45B5-BDFD-DF4DA3F8FBBE}" dt="2021-05-04T00:49:12.689" v="766" actId="478"/>
          <ac:spMkLst>
            <pc:docMk/>
            <pc:sldMk cId="3505277261" sldId="357"/>
            <ac:spMk id="20" creationId="{D54DDE93-A901-40C3-A71B-B76C1F01A1F9}"/>
          </ac:spMkLst>
        </pc:spChg>
        <pc:spChg chg="add del mod">
          <ac:chgData name="Zhang Hongce" userId="e56732a680170d04" providerId="LiveId" clId="{5C4EAAE5-C006-45B5-BDFD-DF4DA3F8FBBE}" dt="2021-05-04T00:49:10.291" v="765" actId="478"/>
          <ac:spMkLst>
            <pc:docMk/>
            <pc:sldMk cId="3505277261" sldId="357"/>
            <ac:spMk id="21" creationId="{BB4C91E7-3210-4F05-B091-3FD90AB763F0}"/>
          </ac:spMkLst>
        </pc:spChg>
        <pc:spChg chg="add mod">
          <ac:chgData name="Zhang Hongce" userId="e56732a680170d04" providerId="LiveId" clId="{5C4EAAE5-C006-45B5-BDFD-DF4DA3F8FBBE}" dt="2021-05-11T00:43:27.110" v="16621" actId="1076"/>
          <ac:spMkLst>
            <pc:docMk/>
            <pc:sldMk cId="3505277261" sldId="357"/>
            <ac:spMk id="21" creationId="{E442F567-50FA-439F-B129-799A77E16141}"/>
          </ac:spMkLst>
        </pc:spChg>
        <pc:spChg chg="add mod">
          <ac:chgData name="Zhang Hongce" userId="e56732a680170d04" providerId="LiveId" clId="{5C4EAAE5-C006-45B5-BDFD-DF4DA3F8FBBE}" dt="2021-05-11T00:43:34.279" v="16623" actId="1076"/>
          <ac:spMkLst>
            <pc:docMk/>
            <pc:sldMk cId="3505277261" sldId="357"/>
            <ac:spMk id="22" creationId="{C3DFDCE6-46EA-4093-9042-974088D55B3E}"/>
          </ac:spMkLst>
        </pc:spChg>
        <pc:spChg chg="add del mod">
          <ac:chgData name="Zhang Hongce" userId="e56732a680170d04" providerId="LiveId" clId="{5C4EAAE5-C006-45B5-BDFD-DF4DA3F8FBBE}" dt="2021-05-04T00:45:48.968" v="713" actId="931"/>
          <ac:spMkLst>
            <pc:docMk/>
            <pc:sldMk cId="3505277261" sldId="357"/>
            <ac:spMk id="23" creationId="{7FFE4FA1-E005-4B39-9CC3-8718CE0A392D}"/>
          </ac:spMkLst>
        </pc:spChg>
        <pc:spChg chg="add mod ord">
          <ac:chgData name="Zhang Hongce" userId="e56732a680170d04" providerId="LiveId" clId="{5C4EAAE5-C006-45B5-BDFD-DF4DA3F8FBBE}" dt="2021-05-11T01:57:08.278" v="17351" actId="167"/>
          <ac:spMkLst>
            <pc:docMk/>
            <pc:sldMk cId="3505277261" sldId="357"/>
            <ac:spMk id="23" creationId="{9DA5CD0C-6477-4657-8051-723153849DBD}"/>
          </ac:spMkLst>
        </pc:spChg>
        <pc:spChg chg="add del mod">
          <ac:chgData name="Zhang Hongce" userId="e56732a680170d04" providerId="LiveId" clId="{5C4EAAE5-C006-45B5-BDFD-DF4DA3F8FBBE}" dt="2021-05-04T00:45:52.510" v="716" actId="478"/>
          <ac:spMkLst>
            <pc:docMk/>
            <pc:sldMk cId="3505277261" sldId="357"/>
            <ac:spMk id="27" creationId="{0497CCF2-29AF-4808-BF23-42E4C57BDD57}"/>
          </ac:spMkLst>
        </pc:spChg>
        <pc:spChg chg="add del mod">
          <ac:chgData name="Zhang Hongce" userId="e56732a680170d04" providerId="LiveId" clId="{5C4EAAE5-C006-45B5-BDFD-DF4DA3F8FBBE}" dt="2021-05-04T00:46:47.335" v="722" actId="478"/>
          <ac:spMkLst>
            <pc:docMk/>
            <pc:sldMk cId="3505277261" sldId="357"/>
            <ac:spMk id="30" creationId="{19BA9BC3-3A27-4143-82B6-4BF97BCB7021}"/>
          </ac:spMkLst>
        </pc:spChg>
        <pc:spChg chg="add mod ord">
          <ac:chgData name="Zhang Hongce" userId="e56732a680170d04" providerId="LiveId" clId="{5C4EAAE5-C006-45B5-BDFD-DF4DA3F8FBBE}" dt="2021-05-11T00:43:46.149" v="16625" actId="20577"/>
          <ac:spMkLst>
            <pc:docMk/>
            <pc:sldMk cId="3505277261" sldId="357"/>
            <ac:spMk id="32" creationId="{A2359CFC-330D-4DD3-9919-26F5A9DF575F}"/>
          </ac:spMkLst>
        </pc:spChg>
        <pc:spChg chg="add mod">
          <ac:chgData name="Zhang Hongce" userId="e56732a680170d04" providerId="LiveId" clId="{5C4EAAE5-C006-45B5-BDFD-DF4DA3F8FBBE}" dt="2021-05-04T01:22:25.542" v="1277" actId="1076"/>
          <ac:spMkLst>
            <pc:docMk/>
            <pc:sldMk cId="3505277261" sldId="357"/>
            <ac:spMk id="33" creationId="{B87E0993-B237-46F3-B840-714CFE84F017}"/>
          </ac:spMkLst>
        </pc:spChg>
        <pc:spChg chg="add mod ord">
          <ac:chgData name="Zhang Hongce" userId="e56732a680170d04" providerId="LiveId" clId="{5C4EAAE5-C006-45B5-BDFD-DF4DA3F8FBBE}" dt="2021-05-04T01:17:24.870" v="1217" actId="1076"/>
          <ac:spMkLst>
            <pc:docMk/>
            <pc:sldMk cId="3505277261" sldId="357"/>
            <ac:spMk id="34" creationId="{D27EA603-AD27-4C0B-8B53-30B7CDF98203}"/>
          </ac:spMkLst>
        </pc:spChg>
        <pc:spChg chg="add mod">
          <ac:chgData name="Zhang Hongce" userId="e56732a680170d04" providerId="LiveId" clId="{5C4EAAE5-C006-45B5-BDFD-DF4DA3F8FBBE}" dt="2021-05-04T01:16:05.215" v="1201" actId="1037"/>
          <ac:spMkLst>
            <pc:docMk/>
            <pc:sldMk cId="3505277261" sldId="357"/>
            <ac:spMk id="35" creationId="{E9E7D9AB-1A1E-4DB8-BC84-4D8C90FEB4A2}"/>
          </ac:spMkLst>
        </pc:spChg>
        <pc:spChg chg="add mod">
          <ac:chgData name="Zhang Hongce" userId="e56732a680170d04" providerId="LiveId" clId="{5C4EAAE5-C006-45B5-BDFD-DF4DA3F8FBBE}" dt="2021-05-04T01:17:24.870" v="1217" actId="1076"/>
          <ac:spMkLst>
            <pc:docMk/>
            <pc:sldMk cId="3505277261" sldId="357"/>
            <ac:spMk id="36" creationId="{12F897FE-3AB8-47D3-93EA-F30C4D0AB06D}"/>
          </ac:spMkLst>
        </pc:spChg>
        <pc:spChg chg="add mod">
          <ac:chgData name="Zhang Hongce" userId="e56732a680170d04" providerId="LiveId" clId="{5C4EAAE5-C006-45B5-BDFD-DF4DA3F8FBBE}" dt="2021-05-04T01:21:27.253" v="1271" actId="1076"/>
          <ac:spMkLst>
            <pc:docMk/>
            <pc:sldMk cId="3505277261" sldId="357"/>
            <ac:spMk id="37" creationId="{F1EC55B5-07A9-4628-A210-4AEBCAB7C166}"/>
          </ac:spMkLst>
        </pc:spChg>
        <pc:spChg chg="add mod ord">
          <ac:chgData name="Zhang Hongce" userId="e56732a680170d04" providerId="LiveId" clId="{5C4EAAE5-C006-45B5-BDFD-DF4DA3F8FBBE}" dt="2021-05-10T18:44:25.794" v="15380" actId="20577"/>
          <ac:spMkLst>
            <pc:docMk/>
            <pc:sldMk cId="3505277261" sldId="357"/>
            <ac:spMk id="38" creationId="{5DFA5954-B753-4AED-80C2-E82BF7ECEAD0}"/>
          </ac:spMkLst>
        </pc:spChg>
        <pc:spChg chg="add del mod">
          <ac:chgData name="Zhang Hongce" userId="e56732a680170d04" providerId="LiveId" clId="{5C4EAAE5-C006-45B5-BDFD-DF4DA3F8FBBE}" dt="2021-05-04T00:57:30.134" v="914" actId="478"/>
          <ac:spMkLst>
            <pc:docMk/>
            <pc:sldMk cId="3505277261" sldId="357"/>
            <ac:spMk id="39" creationId="{C1A160F4-A08E-4D46-B933-FD029E989AE2}"/>
          </ac:spMkLst>
        </pc:spChg>
        <pc:spChg chg="add del">
          <ac:chgData name="Zhang Hongce" userId="e56732a680170d04" providerId="LiveId" clId="{5C4EAAE5-C006-45B5-BDFD-DF4DA3F8FBBE}" dt="2021-05-04T00:56:50.922" v="903" actId="478"/>
          <ac:spMkLst>
            <pc:docMk/>
            <pc:sldMk cId="3505277261" sldId="357"/>
            <ac:spMk id="40" creationId="{CFA4CB30-4687-455C-8D02-EA35DCAD0BCD}"/>
          </ac:spMkLst>
        </pc:spChg>
        <pc:spChg chg="add del mod topLvl">
          <ac:chgData name="Zhang Hongce" userId="e56732a680170d04" providerId="LiveId" clId="{5C4EAAE5-C006-45B5-BDFD-DF4DA3F8FBBE}" dt="2021-05-04T01:20:59.647" v="1257" actId="478"/>
          <ac:spMkLst>
            <pc:docMk/>
            <pc:sldMk cId="3505277261" sldId="357"/>
            <ac:spMk id="41" creationId="{3AF0E507-2BE9-4D09-A4D4-502598E7BF3E}"/>
          </ac:spMkLst>
        </pc:spChg>
        <pc:spChg chg="add del mod topLvl">
          <ac:chgData name="Zhang Hongce" userId="e56732a680170d04" providerId="LiveId" clId="{5C4EAAE5-C006-45B5-BDFD-DF4DA3F8FBBE}" dt="2021-05-04T01:20:59.647" v="1257" actId="478"/>
          <ac:spMkLst>
            <pc:docMk/>
            <pc:sldMk cId="3505277261" sldId="357"/>
            <ac:spMk id="42" creationId="{B0504759-FB89-4248-9DCD-3AA58475927A}"/>
          </ac:spMkLst>
        </pc:spChg>
        <pc:spChg chg="add del mod topLvl">
          <ac:chgData name="Zhang Hongce" userId="e56732a680170d04" providerId="LiveId" clId="{5C4EAAE5-C006-45B5-BDFD-DF4DA3F8FBBE}" dt="2021-05-04T01:20:59.647" v="1257" actId="478"/>
          <ac:spMkLst>
            <pc:docMk/>
            <pc:sldMk cId="3505277261" sldId="357"/>
            <ac:spMk id="43" creationId="{FF074385-C3D1-43E7-A3D0-AE4B9821CC7C}"/>
          </ac:spMkLst>
        </pc:spChg>
        <pc:spChg chg="add del mod">
          <ac:chgData name="Zhang Hongce" userId="e56732a680170d04" providerId="LiveId" clId="{5C4EAAE5-C006-45B5-BDFD-DF4DA3F8FBBE}" dt="2021-05-04T01:12:35.968" v="1167" actId="478"/>
          <ac:spMkLst>
            <pc:docMk/>
            <pc:sldMk cId="3505277261" sldId="357"/>
            <ac:spMk id="47" creationId="{683D1A7E-17F8-4566-A824-5E52B8A8F43C}"/>
          </ac:spMkLst>
        </pc:spChg>
        <pc:spChg chg="add del mod">
          <ac:chgData name="Zhang Hongce" userId="e56732a680170d04" providerId="LiveId" clId="{5C4EAAE5-C006-45B5-BDFD-DF4DA3F8FBBE}" dt="2021-05-04T01:11:54.903" v="1163" actId="478"/>
          <ac:spMkLst>
            <pc:docMk/>
            <pc:sldMk cId="3505277261" sldId="357"/>
            <ac:spMk id="48" creationId="{81D3C26E-C202-4101-AEF8-E5FF597F3B19}"/>
          </ac:spMkLst>
        </pc:spChg>
        <pc:spChg chg="add del mod">
          <ac:chgData name="Zhang Hongce" userId="e56732a680170d04" providerId="LiveId" clId="{5C4EAAE5-C006-45B5-BDFD-DF4DA3F8FBBE}" dt="2021-05-04T01:12:37.232" v="1168" actId="478"/>
          <ac:spMkLst>
            <pc:docMk/>
            <pc:sldMk cId="3505277261" sldId="357"/>
            <ac:spMk id="49" creationId="{10E53DFC-F330-48A5-A8A4-E070CAE36ACB}"/>
          </ac:spMkLst>
        </pc:spChg>
        <pc:spChg chg="add del mod">
          <ac:chgData name="Zhang Hongce" userId="e56732a680170d04" providerId="LiveId" clId="{5C4EAAE5-C006-45B5-BDFD-DF4DA3F8FBBE}" dt="2021-05-04T01:12:37.872" v="1169" actId="478"/>
          <ac:spMkLst>
            <pc:docMk/>
            <pc:sldMk cId="3505277261" sldId="357"/>
            <ac:spMk id="50" creationId="{54204F64-34BD-4E8D-A3A0-69C9FBA8C7EC}"/>
          </ac:spMkLst>
        </pc:spChg>
        <pc:spChg chg="add del mod">
          <ac:chgData name="Zhang Hongce" userId="e56732a680170d04" providerId="LiveId" clId="{5C4EAAE5-C006-45B5-BDFD-DF4DA3F8FBBE}" dt="2021-05-04T01:12:34.368" v="1166" actId="478"/>
          <ac:spMkLst>
            <pc:docMk/>
            <pc:sldMk cId="3505277261" sldId="357"/>
            <ac:spMk id="51" creationId="{8ADB587D-F562-4241-B7AB-DA80F2E10CDA}"/>
          </ac:spMkLst>
        </pc:spChg>
        <pc:spChg chg="add del">
          <ac:chgData name="Zhang Hongce" userId="e56732a680170d04" providerId="LiveId" clId="{5C4EAAE5-C006-45B5-BDFD-DF4DA3F8FBBE}" dt="2021-05-04T01:13:01.920" v="1171" actId="478"/>
          <ac:spMkLst>
            <pc:docMk/>
            <pc:sldMk cId="3505277261" sldId="357"/>
            <ac:spMk id="52" creationId="{6445D32F-7B78-4C8D-A52E-695164169DF9}"/>
          </ac:spMkLst>
        </pc:spChg>
        <pc:spChg chg="add del mod">
          <ac:chgData name="Zhang Hongce" userId="e56732a680170d04" providerId="LiveId" clId="{5C4EAAE5-C006-45B5-BDFD-DF4DA3F8FBBE}" dt="2021-05-04T01:16:31.671" v="1207" actId="478"/>
          <ac:spMkLst>
            <pc:docMk/>
            <pc:sldMk cId="3505277261" sldId="357"/>
            <ac:spMk id="53" creationId="{4265399B-A431-43FF-89A4-6CCE8B8AD4EF}"/>
          </ac:spMkLst>
        </pc:spChg>
        <pc:spChg chg="add del mod">
          <ac:chgData name="Zhang Hongce" userId="e56732a680170d04" providerId="LiveId" clId="{5C4EAAE5-C006-45B5-BDFD-DF4DA3F8FBBE}" dt="2021-05-04T01:18:09.272" v="1224" actId="478"/>
          <ac:spMkLst>
            <pc:docMk/>
            <pc:sldMk cId="3505277261" sldId="357"/>
            <ac:spMk id="54" creationId="{B5349916-4036-4057-87CE-D3C6252B7177}"/>
          </ac:spMkLst>
        </pc:spChg>
        <pc:spChg chg="add del mod">
          <ac:chgData name="Zhang Hongce" userId="e56732a680170d04" providerId="LiveId" clId="{5C4EAAE5-C006-45B5-BDFD-DF4DA3F8FBBE}" dt="2021-05-11T00:43:16.911" v="16616" actId="478"/>
          <ac:spMkLst>
            <pc:docMk/>
            <pc:sldMk cId="3505277261" sldId="357"/>
            <ac:spMk id="55" creationId="{9F893E9C-61CE-4529-8B44-E4710365014C}"/>
          </ac:spMkLst>
        </pc:spChg>
        <pc:spChg chg="add del mod">
          <ac:chgData name="Zhang Hongce" userId="e56732a680170d04" providerId="LiveId" clId="{5C4EAAE5-C006-45B5-BDFD-DF4DA3F8FBBE}" dt="2021-05-11T00:43:18.502" v="16617" actId="478"/>
          <ac:spMkLst>
            <pc:docMk/>
            <pc:sldMk cId="3505277261" sldId="357"/>
            <ac:spMk id="56" creationId="{8761F1B1-692B-4F9D-8A6D-AF21D2FEDC22}"/>
          </ac:spMkLst>
        </pc:spChg>
        <pc:spChg chg="add mod">
          <ac:chgData name="Zhang Hongce" userId="e56732a680170d04" providerId="LiveId" clId="{5C4EAAE5-C006-45B5-BDFD-DF4DA3F8FBBE}" dt="2021-05-11T00:43:13.942" v="16615" actId="1076"/>
          <ac:spMkLst>
            <pc:docMk/>
            <pc:sldMk cId="3505277261" sldId="357"/>
            <ac:spMk id="57" creationId="{CE9A4CE2-1746-4BE8-A9CB-AC55DA251707}"/>
          </ac:spMkLst>
        </pc:spChg>
        <pc:grpChg chg="add del mod">
          <ac:chgData name="Zhang Hongce" userId="e56732a680170d04" providerId="LiveId" clId="{5C4EAAE5-C006-45B5-BDFD-DF4DA3F8FBBE}" dt="2021-05-04T01:09:50.339" v="1139" actId="165"/>
          <ac:grpSpMkLst>
            <pc:docMk/>
            <pc:sldMk cId="3505277261" sldId="357"/>
            <ac:grpSpMk id="46" creationId="{B406CD5F-C9FA-4C5B-A1E5-B3085232D4E8}"/>
          </ac:grpSpMkLst>
        </pc:grpChg>
        <pc:picChg chg="add del mod">
          <ac:chgData name="Zhang Hongce" userId="e56732a680170d04" providerId="LiveId" clId="{5C4EAAE5-C006-45B5-BDFD-DF4DA3F8FBBE}" dt="2021-05-04T00:44:02.345" v="683" actId="478"/>
          <ac:picMkLst>
            <pc:docMk/>
            <pc:sldMk cId="3505277261" sldId="357"/>
            <ac:picMk id="5" creationId="{40B513F8-4037-43EA-B1D2-52B99FAA533A}"/>
          </ac:picMkLst>
        </pc:picChg>
        <pc:picChg chg="add del mod">
          <ac:chgData name="Zhang Hongce" userId="e56732a680170d04" providerId="LiveId" clId="{5C4EAAE5-C006-45B5-BDFD-DF4DA3F8FBBE}" dt="2021-05-04T00:40:36.809" v="641" actId="478"/>
          <ac:picMkLst>
            <pc:docMk/>
            <pc:sldMk cId="3505277261" sldId="357"/>
            <ac:picMk id="8" creationId="{8FC9EE92-442A-48C0-B46B-5EBF4B807015}"/>
          </ac:picMkLst>
        </pc:picChg>
        <pc:picChg chg="add mod">
          <ac:chgData name="Zhang Hongce" userId="e56732a680170d04" providerId="LiveId" clId="{5C4EAAE5-C006-45B5-BDFD-DF4DA3F8FBBE}" dt="2021-05-04T01:18:56.998" v="1229" actId="1076"/>
          <ac:picMkLst>
            <pc:docMk/>
            <pc:sldMk cId="3505277261" sldId="357"/>
            <ac:picMk id="11" creationId="{61B0FBA8-681E-4091-8E39-B5A0CFEA4DD3}"/>
          </ac:picMkLst>
        </pc:picChg>
        <pc:picChg chg="add mod">
          <ac:chgData name="Zhang Hongce" userId="e56732a680170d04" providerId="LiveId" clId="{5C4EAAE5-C006-45B5-BDFD-DF4DA3F8FBBE}" dt="2021-05-04T01:17:24.870" v="1217" actId="1076"/>
          <ac:picMkLst>
            <pc:docMk/>
            <pc:sldMk cId="3505277261" sldId="357"/>
            <ac:picMk id="14" creationId="{2907A6A2-8B69-4EC2-AAE0-20331BF929D1}"/>
          </ac:picMkLst>
        </pc:picChg>
        <pc:picChg chg="add mod">
          <ac:chgData name="Zhang Hongce" userId="e56732a680170d04" providerId="LiveId" clId="{5C4EAAE5-C006-45B5-BDFD-DF4DA3F8FBBE}" dt="2021-05-04T01:17:24.870" v="1217" actId="1076"/>
          <ac:picMkLst>
            <pc:docMk/>
            <pc:sldMk cId="3505277261" sldId="357"/>
            <ac:picMk id="17" creationId="{D8330CEF-4103-45D8-8570-5CAAFBF707B8}"/>
          </ac:picMkLst>
        </pc:picChg>
        <pc:picChg chg="add del mod">
          <ac:chgData name="Zhang Hongce" userId="e56732a680170d04" providerId="LiveId" clId="{5C4EAAE5-C006-45B5-BDFD-DF4DA3F8FBBE}" dt="2021-05-11T00:42:16.520" v="16605" actId="478"/>
          <ac:picMkLst>
            <pc:docMk/>
            <pc:sldMk cId="3505277261" sldId="357"/>
            <ac:picMk id="19" creationId="{40927400-6330-4108-BCAC-21DB339A119D}"/>
          </ac:picMkLst>
        </pc:picChg>
        <pc:picChg chg="add mod">
          <ac:chgData name="Zhang Hongce" userId="e56732a680170d04" providerId="LiveId" clId="{5C4EAAE5-C006-45B5-BDFD-DF4DA3F8FBBE}" dt="2021-05-04T01:17:10.548" v="1215" actId="1076"/>
          <ac:picMkLst>
            <pc:docMk/>
            <pc:sldMk cId="3505277261" sldId="357"/>
            <ac:picMk id="24" creationId="{B407BDCD-BD47-4839-A8E5-405D5CBA21FB}"/>
          </ac:picMkLst>
        </pc:picChg>
        <pc:picChg chg="add mod">
          <ac:chgData name="Zhang Hongce" userId="e56732a680170d04" providerId="LiveId" clId="{5C4EAAE5-C006-45B5-BDFD-DF4DA3F8FBBE}" dt="2021-05-04T01:21:28.405" v="1272" actId="1076"/>
          <ac:picMkLst>
            <pc:docMk/>
            <pc:sldMk cId="3505277261" sldId="357"/>
            <ac:picMk id="26" creationId="{CED2A1D6-9552-416B-980E-F8CBF4C5DF40}"/>
          </ac:picMkLst>
        </pc:picChg>
        <pc:picChg chg="add del mod modCrop">
          <ac:chgData name="Zhang Hongce" userId="e56732a680170d04" providerId="LiveId" clId="{5C4EAAE5-C006-45B5-BDFD-DF4DA3F8FBBE}" dt="2021-05-04T01:21:23.838" v="1270" actId="478"/>
          <ac:picMkLst>
            <pc:docMk/>
            <pc:sldMk cId="3505277261" sldId="357"/>
            <ac:picMk id="29" creationId="{973D966D-CC6E-4DDC-82D3-BE0B530E3FD7}"/>
          </ac:picMkLst>
        </pc:picChg>
        <pc:picChg chg="add del mod">
          <ac:chgData name="Zhang Hongce" userId="e56732a680170d04" providerId="LiveId" clId="{5C4EAAE5-C006-45B5-BDFD-DF4DA3F8FBBE}" dt="2021-05-04T00:48:13.587" v="741"/>
          <ac:picMkLst>
            <pc:docMk/>
            <pc:sldMk cId="3505277261" sldId="357"/>
            <ac:picMk id="31" creationId="{46806B6C-5080-47AC-8F08-314E690665F9}"/>
          </ac:picMkLst>
        </pc:picChg>
        <pc:picChg chg="add del mod">
          <ac:chgData name="Zhang Hongce" userId="e56732a680170d04" providerId="LiveId" clId="{5C4EAAE5-C006-45B5-BDFD-DF4DA3F8FBBE}" dt="2021-05-04T01:09:43.094" v="1137" actId="478"/>
          <ac:picMkLst>
            <pc:docMk/>
            <pc:sldMk cId="3505277261" sldId="357"/>
            <ac:picMk id="45" creationId="{1941B19D-0A96-4C7E-9353-CC90D14C4B18}"/>
          </ac:picMkLst>
        </pc:picChg>
      </pc:sldChg>
      <pc:sldChg chg="add del">
        <pc:chgData name="Zhang Hongce" userId="e56732a680170d04" providerId="LiveId" clId="{5C4EAAE5-C006-45B5-BDFD-DF4DA3F8FBBE}" dt="2021-05-04T00:43:09.123" v="669"/>
        <pc:sldMkLst>
          <pc:docMk/>
          <pc:sldMk cId="19128589" sldId="358"/>
        </pc:sldMkLst>
      </pc:sldChg>
      <pc:sldChg chg="addSp modSp add del mod modNotesTx">
        <pc:chgData name="Zhang Hongce" userId="e56732a680170d04" providerId="LiveId" clId="{5C4EAAE5-C006-45B5-BDFD-DF4DA3F8FBBE}" dt="2021-05-11T00:47:05.304" v="16666" actId="47"/>
        <pc:sldMkLst>
          <pc:docMk/>
          <pc:sldMk cId="3262735650" sldId="358"/>
        </pc:sldMkLst>
        <pc:spChg chg="add mod">
          <ac:chgData name="Zhang Hongce" userId="e56732a680170d04" providerId="LiveId" clId="{5C4EAAE5-C006-45B5-BDFD-DF4DA3F8FBBE}" dt="2021-05-04T01:36:20.348" v="1946" actId="1076"/>
          <ac:spMkLst>
            <pc:docMk/>
            <pc:sldMk cId="3262735650" sldId="358"/>
            <ac:spMk id="2" creationId="{4369E76F-E647-4DBA-98B2-CD03A5E92550}"/>
          </ac:spMkLst>
        </pc:spChg>
        <pc:spChg chg="mod">
          <ac:chgData name="Zhang Hongce" userId="e56732a680170d04" providerId="LiveId" clId="{5C4EAAE5-C006-45B5-BDFD-DF4DA3F8FBBE}" dt="2021-05-10T19:52:39.608" v="15679" actId="20577"/>
          <ac:spMkLst>
            <pc:docMk/>
            <pc:sldMk cId="3262735650" sldId="358"/>
            <ac:spMk id="3" creationId="{71431611-E142-4D5C-B582-C7F42B41668D}"/>
          </ac:spMkLst>
        </pc:spChg>
        <pc:spChg chg="add mod">
          <ac:chgData name="Zhang Hongce" userId="e56732a680170d04" providerId="LiveId" clId="{5C4EAAE5-C006-45B5-BDFD-DF4DA3F8FBBE}" dt="2021-05-04T01:36:12.902" v="1943" actId="20577"/>
          <ac:spMkLst>
            <pc:docMk/>
            <pc:sldMk cId="3262735650" sldId="358"/>
            <ac:spMk id="20" creationId="{56F6D945-F404-4A19-955B-4007F2604AB4}"/>
          </ac:spMkLst>
        </pc:spChg>
        <pc:spChg chg="add mod">
          <ac:chgData name="Zhang Hongce" userId="e56732a680170d04" providerId="LiveId" clId="{5C4EAAE5-C006-45B5-BDFD-DF4DA3F8FBBE}" dt="2021-05-10T19:52:18.487" v="15663" actId="1076"/>
          <ac:spMkLst>
            <pc:docMk/>
            <pc:sldMk cId="3262735650" sldId="358"/>
            <ac:spMk id="21" creationId="{749AF6BC-051A-4A74-A502-00AC8F3AE895}"/>
          </ac:spMkLst>
        </pc:spChg>
        <pc:spChg chg="mod">
          <ac:chgData name="Zhang Hongce" userId="e56732a680170d04" providerId="LiveId" clId="{5C4EAAE5-C006-45B5-BDFD-DF4DA3F8FBBE}" dt="2021-05-10T19:51:55.232" v="15647" actId="20577"/>
          <ac:spMkLst>
            <pc:docMk/>
            <pc:sldMk cId="3262735650" sldId="358"/>
            <ac:spMk id="32" creationId="{A2359CFC-330D-4DD3-9919-26F5A9DF575F}"/>
          </ac:spMkLst>
        </pc:spChg>
        <pc:spChg chg="mod">
          <ac:chgData name="Zhang Hongce" userId="e56732a680170d04" providerId="LiveId" clId="{5C4EAAE5-C006-45B5-BDFD-DF4DA3F8FBBE}" dt="2021-05-10T18:44:37.828" v="15381"/>
          <ac:spMkLst>
            <pc:docMk/>
            <pc:sldMk cId="3262735650" sldId="358"/>
            <ac:spMk id="38" creationId="{5DFA5954-B753-4AED-80C2-E82BF7ECEAD0}"/>
          </ac:spMkLst>
        </pc:spChg>
        <pc:spChg chg="mod">
          <ac:chgData name="Zhang Hongce" userId="e56732a680170d04" providerId="LiveId" clId="{5C4EAAE5-C006-45B5-BDFD-DF4DA3F8FBBE}" dt="2021-05-04T01:24:36.576" v="1355" actId="1076"/>
          <ac:spMkLst>
            <pc:docMk/>
            <pc:sldMk cId="3262735650" sldId="358"/>
            <ac:spMk id="55" creationId="{9F893E9C-61CE-4529-8B44-E4710365014C}"/>
          </ac:spMkLst>
        </pc:spChg>
      </pc:sldChg>
      <pc:sldChg chg="delSp modSp add del mod">
        <pc:chgData name="Zhang Hongce" userId="e56732a680170d04" providerId="LiveId" clId="{5C4EAAE5-C006-45B5-BDFD-DF4DA3F8FBBE}" dt="2021-05-11T01:48:54.843" v="17159" actId="47"/>
        <pc:sldMkLst>
          <pc:docMk/>
          <pc:sldMk cId="441279053" sldId="359"/>
        </pc:sldMkLst>
        <pc:spChg chg="del">
          <ac:chgData name="Zhang Hongce" userId="e56732a680170d04" providerId="LiveId" clId="{5C4EAAE5-C006-45B5-BDFD-DF4DA3F8FBBE}" dt="2021-05-04T01:25:58.600" v="1404" actId="478"/>
          <ac:spMkLst>
            <pc:docMk/>
            <pc:sldMk cId="441279053" sldId="359"/>
            <ac:spMk id="2" creationId="{4369E76F-E647-4DBA-98B2-CD03A5E92550}"/>
          </ac:spMkLst>
        </pc:spChg>
        <pc:spChg chg="mod">
          <ac:chgData name="Zhang Hongce" userId="e56732a680170d04" providerId="LiveId" clId="{5C4EAAE5-C006-45B5-BDFD-DF4DA3F8FBBE}" dt="2021-05-10T20:08:15.567" v="15743" actId="20577"/>
          <ac:spMkLst>
            <pc:docMk/>
            <pc:sldMk cId="441279053" sldId="359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4T01:26:55.781" v="1481" actId="1076"/>
          <ac:spMkLst>
            <pc:docMk/>
            <pc:sldMk cId="441279053" sldId="359"/>
            <ac:spMk id="20" creationId="{56F6D945-F404-4A19-955B-4007F2604AB4}"/>
          </ac:spMkLst>
        </pc:spChg>
        <pc:spChg chg="mod">
          <ac:chgData name="Zhang Hongce" userId="e56732a680170d04" providerId="LiveId" clId="{5C4EAAE5-C006-45B5-BDFD-DF4DA3F8FBBE}" dt="2021-05-10T18:44:43.336" v="15382"/>
          <ac:spMkLst>
            <pc:docMk/>
            <pc:sldMk cId="441279053" sldId="359"/>
            <ac:spMk id="38" creationId="{5DFA5954-B753-4AED-80C2-E82BF7ECEAD0}"/>
          </ac:spMkLst>
        </pc:spChg>
      </pc:sldChg>
      <pc:sldChg chg="addSp delSp modSp add mod modNotesTx">
        <pc:chgData name="Zhang Hongce" userId="e56732a680170d04" providerId="LiveId" clId="{5C4EAAE5-C006-45B5-BDFD-DF4DA3F8FBBE}" dt="2021-05-12T18:38:16.887" v="21391" actId="20577"/>
        <pc:sldMkLst>
          <pc:docMk/>
          <pc:sldMk cId="1838529196" sldId="360"/>
        </pc:sldMkLst>
        <pc:spChg chg="mod">
          <ac:chgData name="Zhang Hongce" userId="e56732a680170d04" providerId="LiveId" clId="{5C4EAAE5-C006-45B5-BDFD-DF4DA3F8FBBE}" dt="2021-05-05T21:19:51.360" v="3212" actId="20577"/>
          <ac:spMkLst>
            <pc:docMk/>
            <pc:sldMk cId="1838529196" sldId="360"/>
            <ac:spMk id="3" creationId="{71431611-E142-4D5C-B582-C7F42B41668D}"/>
          </ac:spMkLst>
        </pc:spChg>
        <pc:spChg chg="add del mod">
          <ac:chgData name="Zhang Hongce" userId="e56732a680170d04" providerId="LiveId" clId="{5C4EAAE5-C006-45B5-BDFD-DF4DA3F8FBBE}" dt="2021-05-11T01:49:16.661" v="17161" actId="478"/>
          <ac:spMkLst>
            <pc:docMk/>
            <pc:sldMk cId="1838529196" sldId="360"/>
            <ac:spMk id="4" creationId="{B81B4A45-6BC8-48D7-BA42-DF2C06D822F1}"/>
          </ac:spMkLst>
        </pc:spChg>
        <pc:spChg chg="add del mod">
          <ac:chgData name="Zhang Hongce" userId="e56732a680170d04" providerId="LiveId" clId="{5C4EAAE5-C006-45B5-BDFD-DF4DA3F8FBBE}" dt="2021-05-11T01:49:13.822" v="17160" actId="478"/>
          <ac:spMkLst>
            <pc:docMk/>
            <pc:sldMk cId="1838529196" sldId="360"/>
            <ac:spMk id="20" creationId="{38297700-381C-43BD-A706-1ACA7258DBEC}"/>
          </ac:spMkLst>
        </pc:spChg>
        <pc:spChg chg="add del mod">
          <ac:chgData name="Zhang Hongce" userId="e56732a680170d04" providerId="LiveId" clId="{5C4EAAE5-C006-45B5-BDFD-DF4DA3F8FBBE}" dt="2021-05-05T00:44:02.961" v="2475" actId="478"/>
          <ac:spMkLst>
            <pc:docMk/>
            <pc:sldMk cId="1838529196" sldId="360"/>
            <ac:spMk id="20" creationId="{56F6D945-F404-4A19-955B-4007F2604AB4}"/>
          </ac:spMkLst>
        </pc:spChg>
        <pc:spChg chg="add del mod">
          <ac:chgData name="Zhang Hongce" userId="e56732a680170d04" providerId="LiveId" clId="{5C4EAAE5-C006-45B5-BDFD-DF4DA3F8FBBE}" dt="2021-05-05T00:44:04.038" v="2476" actId="478"/>
          <ac:spMkLst>
            <pc:docMk/>
            <pc:sldMk cId="1838529196" sldId="360"/>
            <ac:spMk id="21" creationId="{29F40D43-F86D-44BB-82F5-DD99D2A79DCD}"/>
          </ac:spMkLst>
        </pc:spChg>
        <pc:spChg chg="add mod">
          <ac:chgData name="Zhang Hongce" userId="e56732a680170d04" providerId="LiveId" clId="{5C4EAAE5-C006-45B5-BDFD-DF4DA3F8FBBE}" dt="2021-05-11T01:51:04.755" v="17205" actId="1076"/>
          <ac:spMkLst>
            <pc:docMk/>
            <pc:sldMk cId="1838529196" sldId="360"/>
            <ac:spMk id="21" creationId="{4306F32E-5A38-4F9E-9F17-B9D50990DDAC}"/>
          </ac:spMkLst>
        </pc:spChg>
        <pc:spChg chg="add mod">
          <ac:chgData name="Zhang Hongce" userId="e56732a680170d04" providerId="LiveId" clId="{5C4EAAE5-C006-45B5-BDFD-DF4DA3F8FBBE}" dt="2021-05-11T01:56:12.847" v="17338" actId="14100"/>
          <ac:spMkLst>
            <pc:docMk/>
            <pc:sldMk cId="1838529196" sldId="360"/>
            <ac:spMk id="22" creationId="{C167E1B3-79A6-4439-9B8D-69172293D77D}"/>
          </ac:spMkLst>
        </pc:spChg>
        <pc:spChg chg="add mod">
          <ac:chgData name="Zhang Hongce" userId="e56732a680170d04" providerId="LiveId" clId="{5C4EAAE5-C006-45B5-BDFD-DF4DA3F8FBBE}" dt="2021-05-11T01:51:27.004" v="17210" actId="14100"/>
          <ac:spMkLst>
            <pc:docMk/>
            <pc:sldMk cId="1838529196" sldId="360"/>
            <ac:spMk id="23" creationId="{377286AD-3A72-40DC-86B2-B33ED57FDDAE}"/>
          </ac:spMkLst>
        </pc:spChg>
        <pc:spChg chg="add mod">
          <ac:chgData name="Zhang Hongce" userId="e56732a680170d04" providerId="LiveId" clId="{5C4EAAE5-C006-45B5-BDFD-DF4DA3F8FBBE}" dt="2021-05-11T01:51:42.436" v="17221" actId="1076"/>
          <ac:spMkLst>
            <pc:docMk/>
            <pc:sldMk cId="1838529196" sldId="360"/>
            <ac:spMk id="25" creationId="{B1B6A571-265C-4A44-9D12-B03799323222}"/>
          </ac:spMkLst>
        </pc:spChg>
        <pc:spChg chg="add mod">
          <ac:chgData name="Zhang Hongce" userId="e56732a680170d04" providerId="LiveId" clId="{5C4EAAE5-C006-45B5-BDFD-DF4DA3F8FBBE}" dt="2021-05-11T01:51:42.436" v="17221" actId="1076"/>
          <ac:spMkLst>
            <pc:docMk/>
            <pc:sldMk cId="1838529196" sldId="360"/>
            <ac:spMk id="32" creationId="{7D393ADA-CC96-40DA-A5FA-6EE3CF441BD0}"/>
          </ac:spMkLst>
        </pc:spChg>
        <pc:spChg chg="del">
          <ac:chgData name="Zhang Hongce" userId="e56732a680170d04" providerId="LiveId" clId="{5C4EAAE5-C006-45B5-BDFD-DF4DA3F8FBBE}" dt="2021-05-05T21:13:37.521" v="2871" actId="478"/>
          <ac:spMkLst>
            <pc:docMk/>
            <pc:sldMk cId="1838529196" sldId="360"/>
            <ac:spMk id="32" creationId="{A2359CFC-330D-4DD3-9919-26F5A9DF575F}"/>
          </ac:spMkLst>
        </pc:spChg>
        <pc:spChg chg="del mod">
          <ac:chgData name="Zhang Hongce" userId="e56732a680170d04" providerId="LiveId" clId="{5C4EAAE5-C006-45B5-BDFD-DF4DA3F8FBBE}" dt="2021-05-11T01:49:13.822" v="17160" actId="478"/>
          <ac:spMkLst>
            <pc:docMk/>
            <pc:sldMk cId="1838529196" sldId="360"/>
            <ac:spMk id="33" creationId="{B87E0993-B237-46F3-B840-714CFE84F017}"/>
          </ac:spMkLst>
        </pc:spChg>
        <pc:spChg chg="del mod">
          <ac:chgData name="Zhang Hongce" userId="e56732a680170d04" providerId="LiveId" clId="{5C4EAAE5-C006-45B5-BDFD-DF4DA3F8FBBE}" dt="2021-05-11T01:49:13.822" v="17160" actId="478"/>
          <ac:spMkLst>
            <pc:docMk/>
            <pc:sldMk cId="1838529196" sldId="360"/>
            <ac:spMk id="34" creationId="{D27EA603-AD27-4C0B-8B53-30B7CDF98203}"/>
          </ac:spMkLst>
        </pc:spChg>
        <pc:spChg chg="del mod">
          <ac:chgData name="Zhang Hongce" userId="e56732a680170d04" providerId="LiveId" clId="{5C4EAAE5-C006-45B5-BDFD-DF4DA3F8FBBE}" dt="2021-05-11T01:49:13.822" v="17160" actId="478"/>
          <ac:spMkLst>
            <pc:docMk/>
            <pc:sldMk cId="1838529196" sldId="360"/>
            <ac:spMk id="35" creationId="{E9E7D9AB-1A1E-4DB8-BC84-4D8C90FEB4A2}"/>
          </ac:spMkLst>
        </pc:spChg>
        <pc:spChg chg="del mod">
          <ac:chgData name="Zhang Hongce" userId="e56732a680170d04" providerId="LiveId" clId="{5C4EAAE5-C006-45B5-BDFD-DF4DA3F8FBBE}" dt="2021-05-11T01:49:13.822" v="17160" actId="478"/>
          <ac:spMkLst>
            <pc:docMk/>
            <pc:sldMk cId="1838529196" sldId="360"/>
            <ac:spMk id="36" creationId="{12F897FE-3AB8-47D3-93EA-F30C4D0AB06D}"/>
          </ac:spMkLst>
        </pc:spChg>
        <pc:spChg chg="del mod">
          <ac:chgData name="Zhang Hongce" userId="e56732a680170d04" providerId="LiveId" clId="{5C4EAAE5-C006-45B5-BDFD-DF4DA3F8FBBE}" dt="2021-05-11T01:49:13.822" v="17160" actId="478"/>
          <ac:spMkLst>
            <pc:docMk/>
            <pc:sldMk cId="1838529196" sldId="360"/>
            <ac:spMk id="37" creationId="{F1EC55B5-07A9-4628-A210-4AEBCAB7C166}"/>
          </ac:spMkLst>
        </pc:spChg>
        <pc:spChg chg="del mod">
          <ac:chgData name="Zhang Hongce" userId="e56732a680170d04" providerId="LiveId" clId="{5C4EAAE5-C006-45B5-BDFD-DF4DA3F8FBBE}" dt="2021-05-11T01:49:13.822" v="17160" actId="478"/>
          <ac:spMkLst>
            <pc:docMk/>
            <pc:sldMk cId="1838529196" sldId="360"/>
            <ac:spMk id="38" creationId="{5DFA5954-B753-4AED-80C2-E82BF7ECEAD0}"/>
          </ac:spMkLst>
        </pc:spChg>
        <pc:spChg chg="add mod">
          <ac:chgData name="Zhang Hongce" userId="e56732a680170d04" providerId="LiveId" clId="{5C4EAAE5-C006-45B5-BDFD-DF4DA3F8FBBE}" dt="2021-05-11T01:51:33.876" v="17220" actId="14100"/>
          <ac:spMkLst>
            <pc:docMk/>
            <pc:sldMk cId="1838529196" sldId="360"/>
            <ac:spMk id="39" creationId="{191F41DE-27C8-432C-A240-3212F94D76FE}"/>
          </ac:spMkLst>
        </pc:spChg>
        <pc:spChg chg="add mod">
          <ac:chgData name="Zhang Hongce" userId="e56732a680170d04" providerId="LiveId" clId="{5C4EAAE5-C006-45B5-BDFD-DF4DA3F8FBBE}" dt="2021-05-11T01:51:30.382" v="17219" actId="1038"/>
          <ac:spMkLst>
            <pc:docMk/>
            <pc:sldMk cId="1838529196" sldId="360"/>
            <ac:spMk id="40" creationId="{A0CFEAA8-359B-444D-B471-6CD65608E26A}"/>
          </ac:spMkLst>
        </pc:spChg>
        <pc:spChg chg="add mod">
          <ac:chgData name="Zhang Hongce" userId="e56732a680170d04" providerId="LiveId" clId="{5C4EAAE5-C006-45B5-BDFD-DF4DA3F8FBBE}" dt="2021-05-11T01:51:42.436" v="17221" actId="1076"/>
          <ac:spMkLst>
            <pc:docMk/>
            <pc:sldMk cId="1838529196" sldId="360"/>
            <ac:spMk id="41" creationId="{48F04645-D047-4BE3-A833-328AC66EFDFF}"/>
          </ac:spMkLst>
        </pc:spChg>
        <pc:spChg chg="add mod">
          <ac:chgData name="Zhang Hongce" userId="e56732a680170d04" providerId="LiveId" clId="{5C4EAAE5-C006-45B5-BDFD-DF4DA3F8FBBE}" dt="2021-05-11T01:50:57.189" v="17202" actId="1076"/>
          <ac:spMkLst>
            <pc:docMk/>
            <pc:sldMk cId="1838529196" sldId="360"/>
            <ac:spMk id="42" creationId="{7EC4EB24-4E44-47EC-9861-AA546887415E}"/>
          </ac:spMkLst>
        </pc:spChg>
        <pc:spChg chg="add mod">
          <ac:chgData name="Zhang Hongce" userId="e56732a680170d04" providerId="LiveId" clId="{5C4EAAE5-C006-45B5-BDFD-DF4DA3F8FBBE}" dt="2021-05-11T01:56:14.692" v="17339" actId="1076"/>
          <ac:spMkLst>
            <pc:docMk/>
            <pc:sldMk cId="1838529196" sldId="360"/>
            <ac:spMk id="43" creationId="{9C796363-4BF0-4704-9DC6-31BED7C25BF1}"/>
          </ac:spMkLst>
        </pc:spChg>
        <pc:spChg chg="add mod">
          <ac:chgData name="Zhang Hongce" userId="e56732a680170d04" providerId="LiveId" clId="{5C4EAAE5-C006-45B5-BDFD-DF4DA3F8FBBE}" dt="2021-05-11T01:51:42.436" v="17221" actId="1076"/>
          <ac:spMkLst>
            <pc:docMk/>
            <pc:sldMk cId="1838529196" sldId="360"/>
            <ac:spMk id="44" creationId="{EE5E59D0-C544-40BA-AA6C-1363D4C21354}"/>
          </ac:spMkLst>
        </pc:spChg>
        <pc:spChg chg="add mod">
          <ac:chgData name="Zhang Hongce" userId="e56732a680170d04" providerId="LiveId" clId="{5C4EAAE5-C006-45B5-BDFD-DF4DA3F8FBBE}" dt="2021-05-11T01:51:42.436" v="17221" actId="1076"/>
          <ac:spMkLst>
            <pc:docMk/>
            <pc:sldMk cId="1838529196" sldId="360"/>
            <ac:spMk id="45" creationId="{80F8E2A6-16F9-492B-95CC-E5BDB75F5850}"/>
          </ac:spMkLst>
        </pc:spChg>
        <pc:spChg chg="add del mod">
          <ac:chgData name="Zhang Hongce" userId="e56732a680170d04" providerId="LiveId" clId="{5C4EAAE5-C006-45B5-BDFD-DF4DA3F8FBBE}" dt="2021-05-11T01:50:38.787" v="17196" actId="22"/>
          <ac:spMkLst>
            <pc:docMk/>
            <pc:sldMk cId="1838529196" sldId="360"/>
            <ac:spMk id="46" creationId="{85B770C3-AE4A-4773-BB8F-0DA0FCC78515}"/>
          </ac:spMkLst>
        </pc:spChg>
        <pc:spChg chg="del mod">
          <ac:chgData name="Zhang Hongce" userId="e56732a680170d04" providerId="LiveId" clId="{5C4EAAE5-C006-45B5-BDFD-DF4DA3F8FBBE}" dt="2021-05-11T01:49:13.822" v="17160" actId="478"/>
          <ac:spMkLst>
            <pc:docMk/>
            <pc:sldMk cId="1838529196" sldId="360"/>
            <ac:spMk id="55" creationId="{9F893E9C-61CE-4529-8B44-E4710365014C}"/>
          </ac:spMkLst>
        </pc:spChg>
        <pc:spChg chg="del mod">
          <ac:chgData name="Zhang Hongce" userId="e56732a680170d04" providerId="LiveId" clId="{5C4EAAE5-C006-45B5-BDFD-DF4DA3F8FBBE}" dt="2021-05-11T01:49:13.822" v="17160" actId="478"/>
          <ac:spMkLst>
            <pc:docMk/>
            <pc:sldMk cId="1838529196" sldId="360"/>
            <ac:spMk id="56" creationId="{8761F1B1-692B-4F9D-8A6D-AF21D2FEDC22}"/>
          </ac:spMkLst>
        </pc:spChg>
        <pc:spChg chg="del mod">
          <ac:chgData name="Zhang Hongce" userId="e56732a680170d04" providerId="LiveId" clId="{5C4EAAE5-C006-45B5-BDFD-DF4DA3F8FBBE}" dt="2021-05-11T01:49:13.822" v="17160" actId="478"/>
          <ac:spMkLst>
            <pc:docMk/>
            <pc:sldMk cId="1838529196" sldId="360"/>
            <ac:spMk id="57" creationId="{CE9A4CE2-1746-4BE8-A9CB-AC55DA251707}"/>
          </ac:spMkLst>
        </pc:spChg>
        <pc:picChg chg="del mod">
          <ac:chgData name="Zhang Hongce" userId="e56732a680170d04" providerId="LiveId" clId="{5C4EAAE5-C006-45B5-BDFD-DF4DA3F8FBBE}" dt="2021-05-11T01:49:13.822" v="17160" actId="478"/>
          <ac:picMkLst>
            <pc:docMk/>
            <pc:sldMk cId="1838529196" sldId="360"/>
            <ac:picMk id="11" creationId="{61B0FBA8-681E-4091-8E39-B5A0CFEA4DD3}"/>
          </ac:picMkLst>
        </pc:picChg>
        <pc:picChg chg="del mod">
          <ac:chgData name="Zhang Hongce" userId="e56732a680170d04" providerId="LiveId" clId="{5C4EAAE5-C006-45B5-BDFD-DF4DA3F8FBBE}" dt="2021-05-11T01:49:13.822" v="17160" actId="478"/>
          <ac:picMkLst>
            <pc:docMk/>
            <pc:sldMk cId="1838529196" sldId="360"/>
            <ac:picMk id="14" creationId="{2907A6A2-8B69-4EC2-AAE0-20331BF929D1}"/>
          </ac:picMkLst>
        </pc:picChg>
        <pc:picChg chg="del mod">
          <ac:chgData name="Zhang Hongce" userId="e56732a680170d04" providerId="LiveId" clId="{5C4EAAE5-C006-45B5-BDFD-DF4DA3F8FBBE}" dt="2021-05-11T01:49:13.822" v="17160" actId="478"/>
          <ac:picMkLst>
            <pc:docMk/>
            <pc:sldMk cId="1838529196" sldId="360"/>
            <ac:picMk id="17" creationId="{D8330CEF-4103-45D8-8570-5CAAFBF707B8}"/>
          </ac:picMkLst>
        </pc:picChg>
        <pc:picChg chg="del mod">
          <ac:chgData name="Zhang Hongce" userId="e56732a680170d04" providerId="LiveId" clId="{5C4EAAE5-C006-45B5-BDFD-DF4DA3F8FBBE}" dt="2021-05-11T01:49:13.822" v="17160" actId="478"/>
          <ac:picMkLst>
            <pc:docMk/>
            <pc:sldMk cId="1838529196" sldId="360"/>
            <ac:picMk id="19" creationId="{40927400-6330-4108-BCAC-21DB339A119D}"/>
          </ac:picMkLst>
        </pc:picChg>
        <pc:picChg chg="del mod">
          <ac:chgData name="Zhang Hongce" userId="e56732a680170d04" providerId="LiveId" clId="{5C4EAAE5-C006-45B5-BDFD-DF4DA3F8FBBE}" dt="2021-05-11T01:49:13.822" v="17160" actId="478"/>
          <ac:picMkLst>
            <pc:docMk/>
            <pc:sldMk cId="1838529196" sldId="360"/>
            <ac:picMk id="24" creationId="{B407BDCD-BD47-4839-A8E5-405D5CBA21FB}"/>
          </ac:picMkLst>
        </pc:picChg>
        <pc:picChg chg="del mod">
          <ac:chgData name="Zhang Hongce" userId="e56732a680170d04" providerId="LiveId" clId="{5C4EAAE5-C006-45B5-BDFD-DF4DA3F8FBBE}" dt="2021-05-11T01:49:13.822" v="17160" actId="478"/>
          <ac:picMkLst>
            <pc:docMk/>
            <pc:sldMk cId="1838529196" sldId="360"/>
            <ac:picMk id="26" creationId="{CED2A1D6-9552-416B-980E-F8CBF4C5DF40}"/>
          </ac:picMkLst>
        </pc:picChg>
        <pc:picChg chg="add mod">
          <ac:chgData name="Zhang Hongce" userId="e56732a680170d04" providerId="LiveId" clId="{5C4EAAE5-C006-45B5-BDFD-DF4DA3F8FBBE}" dt="2021-05-11T01:50:57.189" v="17202" actId="1076"/>
          <ac:picMkLst>
            <pc:docMk/>
            <pc:sldMk cId="1838529196" sldId="360"/>
            <ac:picMk id="27" creationId="{84AB878B-69C8-4074-AFCA-C02A1B84C21E}"/>
          </ac:picMkLst>
        </pc:picChg>
        <pc:picChg chg="add mod">
          <ac:chgData name="Zhang Hongce" userId="e56732a680170d04" providerId="LiveId" clId="{5C4EAAE5-C006-45B5-BDFD-DF4DA3F8FBBE}" dt="2021-05-11T01:51:30.382" v="17219" actId="1038"/>
          <ac:picMkLst>
            <pc:docMk/>
            <pc:sldMk cId="1838529196" sldId="360"/>
            <ac:picMk id="28" creationId="{AE790196-FD59-40F9-8BF7-7AE811D8546F}"/>
          </ac:picMkLst>
        </pc:picChg>
        <pc:picChg chg="add mod">
          <ac:chgData name="Zhang Hongce" userId="e56732a680170d04" providerId="LiveId" clId="{5C4EAAE5-C006-45B5-BDFD-DF4DA3F8FBBE}" dt="2021-05-11T01:51:30.382" v="17219" actId="1038"/>
          <ac:picMkLst>
            <pc:docMk/>
            <pc:sldMk cId="1838529196" sldId="360"/>
            <ac:picMk id="29" creationId="{3281CF72-268B-4B02-97C8-B66DB9B5F4F2}"/>
          </ac:picMkLst>
        </pc:picChg>
        <pc:picChg chg="add mod">
          <ac:chgData name="Zhang Hongce" userId="e56732a680170d04" providerId="LiveId" clId="{5C4EAAE5-C006-45B5-BDFD-DF4DA3F8FBBE}" dt="2021-05-11T01:51:42.436" v="17221" actId="1076"/>
          <ac:picMkLst>
            <pc:docMk/>
            <pc:sldMk cId="1838529196" sldId="360"/>
            <ac:picMk id="30" creationId="{691DA906-459F-4256-8CCA-43EB47A2D58D}"/>
          </ac:picMkLst>
        </pc:picChg>
        <pc:picChg chg="add mod">
          <ac:chgData name="Zhang Hongce" userId="e56732a680170d04" providerId="LiveId" clId="{5C4EAAE5-C006-45B5-BDFD-DF4DA3F8FBBE}" dt="2021-05-11T01:51:42.436" v="17221" actId="1076"/>
          <ac:picMkLst>
            <pc:docMk/>
            <pc:sldMk cId="1838529196" sldId="360"/>
            <ac:picMk id="31" creationId="{76812532-88FA-4D65-9C15-5A39C3669369}"/>
          </ac:picMkLst>
        </pc:picChg>
      </pc:sldChg>
      <pc:sldChg chg="addSp delSp modSp add del mod">
        <pc:chgData name="Zhang Hongce" userId="e56732a680170d04" providerId="LiveId" clId="{5C4EAAE5-C006-45B5-BDFD-DF4DA3F8FBBE}" dt="2021-05-05T21:55:06.582" v="3927" actId="47"/>
        <pc:sldMkLst>
          <pc:docMk/>
          <pc:sldMk cId="3662842535" sldId="361"/>
        </pc:sldMkLst>
        <pc:spChg chg="add mod">
          <ac:chgData name="Zhang Hongce" userId="e56732a680170d04" providerId="LiveId" clId="{5C4EAAE5-C006-45B5-BDFD-DF4DA3F8FBBE}" dt="2021-05-05T00:38:20.655" v="2258" actId="1076"/>
          <ac:spMkLst>
            <pc:docMk/>
            <pc:sldMk cId="3662842535" sldId="361"/>
            <ac:spMk id="2" creationId="{E8326EFA-F9C7-458D-9322-F4C2D59607B6}"/>
          </ac:spMkLst>
        </pc:spChg>
        <pc:spChg chg="add mod">
          <ac:chgData name="Zhang Hongce" userId="e56732a680170d04" providerId="LiveId" clId="{5C4EAAE5-C006-45B5-BDFD-DF4DA3F8FBBE}" dt="2021-05-05T00:49:34.538" v="2701" actId="13822"/>
          <ac:spMkLst>
            <pc:docMk/>
            <pc:sldMk cId="3662842535" sldId="361"/>
            <ac:spMk id="4" creationId="{B66129B7-2A38-4350-81B7-6D5FDBFE81BA}"/>
          </ac:spMkLst>
        </pc:spChg>
        <pc:spChg chg="add mod">
          <ac:chgData name="Zhang Hongce" userId="e56732a680170d04" providerId="LiveId" clId="{5C4EAAE5-C006-45B5-BDFD-DF4DA3F8FBBE}" dt="2021-05-05T00:42:37.846" v="2379" actId="1076"/>
          <ac:spMkLst>
            <pc:docMk/>
            <pc:sldMk cId="3662842535" sldId="361"/>
            <ac:spMk id="5" creationId="{3872E7BD-6E89-4474-9E66-E61C33882086}"/>
          </ac:spMkLst>
        </pc:spChg>
        <pc:spChg chg="add del mod">
          <ac:chgData name="Zhang Hongce" userId="e56732a680170d04" providerId="LiveId" clId="{5C4EAAE5-C006-45B5-BDFD-DF4DA3F8FBBE}" dt="2021-05-05T00:38:34.394" v="2264" actId="478"/>
          <ac:spMkLst>
            <pc:docMk/>
            <pc:sldMk cId="3662842535" sldId="361"/>
            <ac:spMk id="7" creationId="{1FC44B42-0B65-4D80-A009-9BCF7C652420}"/>
          </ac:spMkLst>
        </pc:spChg>
        <pc:spChg chg="add mod">
          <ac:chgData name="Zhang Hongce" userId="e56732a680170d04" providerId="LiveId" clId="{5C4EAAE5-C006-45B5-BDFD-DF4DA3F8FBBE}" dt="2021-05-05T00:52:46.922" v="2744" actId="13822"/>
          <ac:spMkLst>
            <pc:docMk/>
            <pc:sldMk cId="3662842535" sldId="361"/>
            <ac:spMk id="8" creationId="{24987BAD-4E73-49B2-904B-F01D6F6A7D61}"/>
          </ac:spMkLst>
        </pc:spChg>
        <pc:spChg chg="add del">
          <ac:chgData name="Zhang Hongce" userId="e56732a680170d04" providerId="LiveId" clId="{5C4EAAE5-C006-45B5-BDFD-DF4DA3F8FBBE}" dt="2021-05-05T00:40:48.666" v="2286" actId="478"/>
          <ac:spMkLst>
            <pc:docMk/>
            <pc:sldMk cId="3662842535" sldId="361"/>
            <ac:spMk id="9" creationId="{FA4D16C2-1C41-4ADD-9D9C-F62B6536E96F}"/>
          </ac:spMkLst>
        </pc:spChg>
        <pc:spChg chg="add mod">
          <ac:chgData name="Zhang Hongce" userId="e56732a680170d04" providerId="LiveId" clId="{5C4EAAE5-C006-45B5-BDFD-DF4DA3F8FBBE}" dt="2021-05-05T00:52:05.875" v="2738" actId="208"/>
          <ac:spMkLst>
            <pc:docMk/>
            <pc:sldMk cId="3662842535" sldId="361"/>
            <ac:spMk id="10" creationId="{B7C155A1-8398-46DB-A602-931E40CBB5B1}"/>
          </ac:spMkLst>
        </pc:spChg>
        <pc:spChg chg="add mod">
          <ac:chgData name="Zhang Hongce" userId="e56732a680170d04" providerId="LiveId" clId="{5C4EAAE5-C006-45B5-BDFD-DF4DA3F8FBBE}" dt="2021-05-05T00:54:08.135" v="2828" actId="12"/>
          <ac:spMkLst>
            <pc:docMk/>
            <pc:sldMk cId="3662842535" sldId="361"/>
            <ac:spMk id="12" creationId="{7C529E74-CE7E-4F90-BA9C-B9BCA49BD28F}"/>
          </ac:spMkLst>
        </pc:spChg>
        <pc:spChg chg="add del mod">
          <ac:chgData name="Zhang Hongce" userId="e56732a680170d04" providerId="LiveId" clId="{5C4EAAE5-C006-45B5-BDFD-DF4DA3F8FBBE}" dt="2021-05-05T00:49:39.319" v="2702" actId="478"/>
          <ac:spMkLst>
            <pc:docMk/>
            <pc:sldMk cId="3662842535" sldId="361"/>
            <ac:spMk id="13" creationId="{E1CEE413-25F6-419D-BE48-13D9798F7B74}"/>
          </ac:spMkLst>
        </pc:spChg>
        <pc:spChg chg="add del mod">
          <ac:chgData name="Zhang Hongce" userId="e56732a680170d04" providerId="LiveId" clId="{5C4EAAE5-C006-45B5-BDFD-DF4DA3F8FBBE}" dt="2021-05-05T00:49:43.589" v="2703" actId="478"/>
          <ac:spMkLst>
            <pc:docMk/>
            <pc:sldMk cId="3662842535" sldId="361"/>
            <ac:spMk id="15" creationId="{BBE684D5-1FBF-4790-AE5B-FC1BA64EC529}"/>
          </ac:spMkLst>
        </pc:spChg>
        <pc:spChg chg="del">
          <ac:chgData name="Zhang Hongce" userId="e56732a680170d04" providerId="LiveId" clId="{5C4EAAE5-C006-45B5-BDFD-DF4DA3F8FBBE}" dt="2021-05-05T00:31:29.767" v="2107" actId="478"/>
          <ac:spMkLst>
            <pc:docMk/>
            <pc:sldMk cId="3662842535" sldId="361"/>
            <ac:spMk id="20" creationId="{56F6D945-F404-4A19-955B-4007F2604AB4}"/>
          </ac:spMkLst>
        </pc:spChg>
        <pc:spChg chg="del">
          <ac:chgData name="Zhang Hongce" userId="e56732a680170d04" providerId="LiveId" clId="{5C4EAAE5-C006-45B5-BDFD-DF4DA3F8FBBE}" dt="2021-05-05T00:31:32.608" v="2108" actId="478"/>
          <ac:spMkLst>
            <pc:docMk/>
            <pc:sldMk cId="3662842535" sldId="361"/>
            <ac:spMk id="21" creationId="{29F40D43-F86D-44BB-82F5-DD99D2A79DCD}"/>
          </ac:spMkLst>
        </pc:spChg>
        <pc:spChg chg="add del mod">
          <ac:chgData name="Zhang Hongce" userId="e56732a680170d04" providerId="LiveId" clId="{5C4EAAE5-C006-45B5-BDFD-DF4DA3F8FBBE}" dt="2021-05-05T00:35:26.657" v="2192" actId="478"/>
          <ac:spMkLst>
            <pc:docMk/>
            <pc:sldMk cId="3662842535" sldId="361"/>
            <ac:spMk id="25" creationId="{71887D08-8014-4870-91BE-8A112E0F6DB4}"/>
          </ac:spMkLst>
        </pc:spChg>
        <pc:spChg chg="add mod">
          <ac:chgData name="Zhang Hongce" userId="e56732a680170d04" providerId="LiveId" clId="{5C4EAAE5-C006-45B5-BDFD-DF4DA3F8FBBE}" dt="2021-05-05T00:38:28.595" v="2262" actId="1076"/>
          <ac:spMkLst>
            <pc:docMk/>
            <pc:sldMk cId="3662842535" sldId="361"/>
            <ac:spMk id="28" creationId="{FEE744F9-5490-4F3F-873E-4BE2DB80BD6C}"/>
          </ac:spMkLst>
        </pc:spChg>
        <pc:spChg chg="mod">
          <ac:chgData name="Zhang Hongce" userId="e56732a680170d04" providerId="LiveId" clId="{5C4EAAE5-C006-45B5-BDFD-DF4DA3F8FBBE}" dt="2021-05-05T00:42:35.566" v="2378" actId="14100"/>
          <ac:spMkLst>
            <pc:docMk/>
            <pc:sldMk cId="3662842535" sldId="361"/>
            <ac:spMk id="32" creationId="{A2359CFC-330D-4DD3-9919-26F5A9DF575F}"/>
          </ac:spMkLst>
        </pc:spChg>
        <pc:spChg chg="mod">
          <ac:chgData name="Zhang Hongce" userId="e56732a680170d04" providerId="LiveId" clId="{5C4EAAE5-C006-45B5-BDFD-DF4DA3F8FBBE}" dt="2021-05-05T00:48:03.158" v="2669" actId="14100"/>
          <ac:spMkLst>
            <pc:docMk/>
            <pc:sldMk cId="3662842535" sldId="361"/>
            <ac:spMk id="33" creationId="{B87E0993-B237-46F3-B840-714CFE84F017}"/>
          </ac:spMkLst>
        </pc:spChg>
        <pc:spChg chg="mod">
          <ac:chgData name="Zhang Hongce" userId="e56732a680170d04" providerId="LiveId" clId="{5C4EAAE5-C006-45B5-BDFD-DF4DA3F8FBBE}" dt="2021-05-05T00:55:31.856" v="2840" actId="20577"/>
          <ac:spMkLst>
            <pc:docMk/>
            <pc:sldMk cId="3662842535" sldId="361"/>
            <ac:spMk id="34" creationId="{D27EA603-AD27-4C0B-8B53-30B7CDF98203}"/>
          </ac:spMkLst>
        </pc:spChg>
        <pc:spChg chg="mod">
          <ac:chgData name="Zhang Hongce" userId="e56732a680170d04" providerId="LiveId" clId="{5C4EAAE5-C006-45B5-BDFD-DF4DA3F8FBBE}" dt="2021-05-05T00:38:15.495" v="2257" actId="14100"/>
          <ac:spMkLst>
            <pc:docMk/>
            <pc:sldMk cId="3662842535" sldId="361"/>
            <ac:spMk id="35" creationId="{E9E7D9AB-1A1E-4DB8-BC84-4D8C90FEB4A2}"/>
          </ac:spMkLst>
        </pc:spChg>
        <pc:spChg chg="del">
          <ac:chgData name="Zhang Hongce" userId="e56732a680170d04" providerId="LiveId" clId="{5C4EAAE5-C006-45B5-BDFD-DF4DA3F8FBBE}" dt="2021-05-05T00:31:54.474" v="2131" actId="478"/>
          <ac:spMkLst>
            <pc:docMk/>
            <pc:sldMk cId="3662842535" sldId="361"/>
            <ac:spMk id="36" creationId="{12F897FE-3AB8-47D3-93EA-F30C4D0AB06D}"/>
          </ac:spMkLst>
        </pc:spChg>
        <pc:spChg chg="del">
          <ac:chgData name="Zhang Hongce" userId="e56732a680170d04" providerId="LiveId" clId="{5C4EAAE5-C006-45B5-BDFD-DF4DA3F8FBBE}" dt="2021-05-05T00:38:36.081" v="2265" actId="478"/>
          <ac:spMkLst>
            <pc:docMk/>
            <pc:sldMk cId="3662842535" sldId="361"/>
            <ac:spMk id="37" creationId="{F1EC55B5-07A9-4628-A210-4AEBCAB7C166}"/>
          </ac:spMkLst>
        </pc:spChg>
        <pc:spChg chg="del mod">
          <ac:chgData name="Zhang Hongce" userId="e56732a680170d04" providerId="LiveId" clId="{5C4EAAE5-C006-45B5-BDFD-DF4DA3F8FBBE}" dt="2021-05-05T00:38:40.154" v="2267" actId="478"/>
          <ac:spMkLst>
            <pc:docMk/>
            <pc:sldMk cId="3662842535" sldId="361"/>
            <ac:spMk id="38" creationId="{5DFA5954-B753-4AED-80C2-E82BF7ECEAD0}"/>
          </ac:spMkLst>
        </pc:spChg>
        <pc:spChg chg="add mod">
          <ac:chgData name="Zhang Hongce" userId="e56732a680170d04" providerId="LiveId" clId="{5C4EAAE5-C006-45B5-BDFD-DF4DA3F8FBBE}" dt="2021-05-05T00:41:46.862" v="2341" actId="1076"/>
          <ac:spMkLst>
            <pc:docMk/>
            <pc:sldMk cId="3662842535" sldId="361"/>
            <ac:spMk id="39" creationId="{6BE5726E-B40B-4A47-8CEB-631937E46446}"/>
          </ac:spMkLst>
        </pc:spChg>
        <pc:spChg chg="add mod">
          <ac:chgData name="Zhang Hongce" userId="e56732a680170d04" providerId="LiveId" clId="{5C4EAAE5-C006-45B5-BDFD-DF4DA3F8FBBE}" dt="2021-05-05T00:54:13.164" v="2829" actId="1076"/>
          <ac:spMkLst>
            <pc:docMk/>
            <pc:sldMk cId="3662842535" sldId="361"/>
            <ac:spMk id="40" creationId="{68A6BD5C-5273-4F23-B0B1-B8A9493867EF}"/>
          </ac:spMkLst>
        </pc:spChg>
        <pc:spChg chg="add del mod">
          <ac:chgData name="Zhang Hongce" userId="e56732a680170d04" providerId="LiveId" clId="{5C4EAAE5-C006-45B5-BDFD-DF4DA3F8FBBE}" dt="2021-05-05T00:48:48.218" v="2679" actId="478"/>
          <ac:spMkLst>
            <pc:docMk/>
            <pc:sldMk cId="3662842535" sldId="361"/>
            <ac:spMk id="41" creationId="{AD5CF63D-6094-459B-BD1C-282189E07139}"/>
          </ac:spMkLst>
        </pc:spChg>
        <pc:spChg chg="add del mod">
          <ac:chgData name="Zhang Hongce" userId="e56732a680170d04" providerId="LiveId" clId="{5C4EAAE5-C006-45B5-BDFD-DF4DA3F8FBBE}" dt="2021-05-05T00:49:44.981" v="2704" actId="478"/>
          <ac:spMkLst>
            <pc:docMk/>
            <pc:sldMk cId="3662842535" sldId="361"/>
            <ac:spMk id="42" creationId="{0F5EBA2C-D82B-4F9E-862D-80D07FD9EB1A}"/>
          </ac:spMkLst>
        </pc:spChg>
        <pc:spChg chg="add del mod">
          <ac:chgData name="Zhang Hongce" userId="e56732a680170d04" providerId="LiveId" clId="{5C4EAAE5-C006-45B5-BDFD-DF4DA3F8FBBE}" dt="2021-05-05T00:50:36.510" v="2720" actId="478"/>
          <ac:spMkLst>
            <pc:docMk/>
            <pc:sldMk cId="3662842535" sldId="361"/>
            <ac:spMk id="43" creationId="{CC7D1AC1-2DE8-4978-B879-9F521BEFE38E}"/>
          </ac:spMkLst>
        </pc:spChg>
        <pc:spChg chg="add mod">
          <ac:chgData name="Zhang Hongce" userId="e56732a680170d04" providerId="LiveId" clId="{5C4EAAE5-C006-45B5-BDFD-DF4DA3F8FBBE}" dt="2021-05-05T00:53:58.765" v="2824" actId="1076"/>
          <ac:spMkLst>
            <pc:docMk/>
            <pc:sldMk cId="3662842535" sldId="361"/>
            <ac:spMk id="46" creationId="{1E087B56-87C7-404B-8D52-F17A440E35D5}"/>
          </ac:spMkLst>
        </pc:spChg>
        <pc:spChg chg="add mod">
          <ac:chgData name="Zhang Hongce" userId="e56732a680170d04" providerId="LiveId" clId="{5C4EAAE5-C006-45B5-BDFD-DF4DA3F8FBBE}" dt="2021-05-05T00:55:22.280" v="2839" actId="113"/>
          <ac:spMkLst>
            <pc:docMk/>
            <pc:sldMk cId="3662842535" sldId="361"/>
            <ac:spMk id="52" creationId="{CBF3F16A-8B0F-43AA-AD7A-765DEFADD2FD}"/>
          </ac:spMkLst>
        </pc:spChg>
        <pc:spChg chg="del">
          <ac:chgData name="Zhang Hongce" userId="e56732a680170d04" providerId="LiveId" clId="{5C4EAAE5-C006-45B5-BDFD-DF4DA3F8FBBE}" dt="2021-05-05T00:34:29.098" v="2178" actId="478"/>
          <ac:spMkLst>
            <pc:docMk/>
            <pc:sldMk cId="3662842535" sldId="361"/>
            <ac:spMk id="55" creationId="{9F893E9C-61CE-4529-8B44-E4710365014C}"/>
          </ac:spMkLst>
        </pc:spChg>
        <pc:spChg chg="del">
          <ac:chgData name="Zhang Hongce" userId="e56732a680170d04" providerId="LiveId" clId="{5C4EAAE5-C006-45B5-BDFD-DF4DA3F8FBBE}" dt="2021-05-05T00:38:41.041" v="2268" actId="478"/>
          <ac:spMkLst>
            <pc:docMk/>
            <pc:sldMk cId="3662842535" sldId="361"/>
            <ac:spMk id="56" creationId="{8761F1B1-692B-4F9D-8A6D-AF21D2FEDC22}"/>
          </ac:spMkLst>
        </pc:spChg>
        <pc:spChg chg="del">
          <ac:chgData name="Zhang Hongce" userId="e56732a680170d04" providerId="LiveId" clId="{5C4EAAE5-C006-45B5-BDFD-DF4DA3F8FBBE}" dt="2021-05-05T00:32:45.617" v="2138" actId="478"/>
          <ac:spMkLst>
            <pc:docMk/>
            <pc:sldMk cId="3662842535" sldId="361"/>
            <ac:spMk id="57" creationId="{CE9A4CE2-1746-4BE8-A9CB-AC55DA251707}"/>
          </ac:spMkLst>
        </pc:spChg>
        <pc:picChg chg="add del mod">
          <ac:chgData name="Zhang Hongce" userId="e56732a680170d04" providerId="LiveId" clId="{5C4EAAE5-C006-45B5-BDFD-DF4DA3F8FBBE}" dt="2021-05-05T00:37:21.342" v="2235" actId="478"/>
          <ac:picMkLst>
            <pc:docMk/>
            <pc:sldMk cId="3662842535" sldId="361"/>
            <ac:picMk id="11" creationId="{61B0FBA8-681E-4091-8E39-B5A0CFEA4DD3}"/>
          </ac:picMkLst>
        </pc:picChg>
        <pc:picChg chg="del">
          <ac:chgData name="Zhang Hongce" userId="e56732a680170d04" providerId="LiveId" clId="{5C4EAAE5-C006-45B5-BDFD-DF4DA3F8FBBE}" dt="2021-05-05T00:31:53.041" v="2129" actId="478"/>
          <ac:picMkLst>
            <pc:docMk/>
            <pc:sldMk cId="3662842535" sldId="361"/>
            <ac:picMk id="14" creationId="{2907A6A2-8B69-4EC2-AAE0-20331BF929D1}"/>
          </ac:picMkLst>
        </pc:picChg>
        <pc:picChg chg="del">
          <ac:chgData name="Zhang Hongce" userId="e56732a680170d04" providerId="LiveId" clId="{5C4EAAE5-C006-45B5-BDFD-DF4DA3F8FBBE}" dt="2021-05-05T00:31:53.838" v="2130" actId="478"/>
          <ac:picMkLst>
            <pc:docMk/>
            <pc:sldMk cId="3662842535" sldId="361"/>
            <ac:picMk id="17" creationId="{D8330CEF-4103-45D8-8570-5CAAFBF707B8}"/>
          </ac:picMkLst>
        </pc:picChg>
        <pc:picChg chg="add del mod">
          <ac:chgData name="Zhang Hongce" userId="e56732a680170d04" providerId="LiveId" clId="{5C4EAAE5-C006-45B5-BDFD-DF4DA3F8FBBE}" dt="2021-05-05T00:37:24.519" v="2236" actId="478"/>
          <ac:picMkLst>
            <pc:docMk/>
            <pc:sldMk cId="3662842535" sldId="361"/>
            <ac:picMk id="22" creationId="{7003A098-35B4-40A3-A925-7B9524F13964}"/>
          </ac:picMkLst>
        </pc:picChg>
        <pc:picChg chg="del">
          <ac:chgData name="Zhang Hongce" userId="e56732a680170d04" providerId="LiveId" clId="{5C4EAAE5-C006-45B5-BDFD-DF4DA3F8FBBE}" dt="2021-05-05T00:38:31.446" v="2263" actId="478"/>
          <ac:picMkLst>
            <pc:docMk/>
            <pc:sldMk cId="3662842535" sldId="361"/>
            <ac:picMk id="26" creationId="{CED2A1D6-9552-416B-980E-F8CBF4C5DF40}"/>
          </ac:picMkLst>
        </pc:picChg>
        <pc:picChg chg="add del mod">
          <ac:chgData name="Zhang Hongce" userId="e56732a680170d04" providerId="LiveId" clId="{5C4EAAE5-C006-45B5-BDFD-DF4DA3F8FBBE}" dt="2021-05-05T00:37:17.904" v="2233" actId="478"/>
          <ac:picMkLst>
            <pc:docMk/>
            <pc:sldMk cId="3662842535" sldId="361"/>
            <ac:picMk id="27" creationId="{D2824A9B-F71C-442C-80E4-C408E903D4D7}"/>
          </ac:picMkLst>
        </pc:picChg>
        <pc:cxnChg chg="add mod">
          <ac:chgData name="Zhang Hongce" userId="e56732a680170d04" providerId="LiveId" clId="{5C4EAAE5-C006-45B5-BDFD-DF4DA3F8FBBE}" dt="2021-05-05T00:52:11.407" v="2739" actId="208"/>
          <ac:cxnSpMkLst>
            <pc:docMk/>
            <pc:sldMk cId="3662842535" sldId="361"/>
            <ac:cxnSpMk id="18" creationId="{BF89CADA-4C98-4AE0-8E0A-E443A18C87D6}"/>
          </ac:cxnSpMkLst>
        </pc:cxnChg>
        <pc:cxnChg chg="add mod">
          <ac:chgData name="Zhang Hongce" userId="e56732a680170d04" providerId="LiveId" clId="{5C4EAAE5-C006-45B5-BDFD-DF4DA3F8FBBE}" dt="2021-05-05T00:53:23.509" v="2784" actId="14100"/>
          <ac:cxnSpMkLst>
            <pc:docMk/>
            <pc:sldMk cId="3662842535" sldId="361"/>
            <ac:cxnSpMk id="29" creationId="{8428AFD5-2275-4E3A-B489-CADB4BA75C27}"/>
          </ac:cxnSpMkLst>
        </pc:cxnChg>
        <pc:cxnChg chg="add mod">
          <ac:chgData name="Zhang Hongce" userId="e56732a680170d04" providerId="LiveId" clId="{5C4EAAE5-C006-45B5-BDFD-DF4DA3F8FBBE}" dt="2021-05-05T00:53:30.229" v="2786" actId="14100"/>
          <ac:cxnSpMkLst>
            <pc:docMk/>
            <pc:sldMk cId="3662842535" sldId="361"/>
            <ac:cxnSpMk id="45" creationId="{2FDC9B9F-5B58-4BB8-94F9-E4077387E4A7}"/>
          </ac:cxnSpMkLst>
        </pc:cxnChg>
      </pc:sldChg>
      <pc:sldChg chg="addSp delSp modSp add del mod">
        <pc:chgData name="Zhang Hongce" userId="e56732a680170d04" providerId="LiveId" clId="{5C4EAAE5-C006-45B5-BDFD-DF4DA3F8FBBE}" dt="2021-05-10T20:15:41.019" v="15872" actId="47"/>
        <pc:sldMkLst>
          <pc:docMk/>
          <pc:sldMk cId="4174755013" sldId="362"/>
        </pc:sldMkLst>
        <pc:spChg chg="mod">
          <ac:chgData name="Zhang Hongce" userId="e56732a680170d04" providerId="LiveId" clId="{5C4EAAE5-C006-45B5-BDFD-DF4DA3F8FBBE}" dt="2021-05-05T21:20:14.279" v="3226" actId="20577"/>
          <ac:spMkLst>
            <pc:docMk/>
            <pc:sldMk cId="4174755013" sldId="362"/>
            <ac:spMk id="3" creationId="{71431611-E142-4D5C-B582-C7F42B41668D}"/>
          </ac:spMkLst>
        </pc:spChg>
        <pc:spChg chg="add mod">
          <ac:chgData name="Zhang Hongce" userId="e56732a680170d04" providerId="LiveId" clId="{5C4EAAE5-C006-45B5-BDFD-DF4DA3F8FBBE}" dt="2021-05-10T18:45:15.115" v="15394" actId="20577"/>
          <ac:spMkLst>
            <pc:docMk/>
            <pc:sldMk cId="4174755013" sldId="362"/>
            <ac:spMk id="4" creationId="{5F81EDA3-A6F0-440E-8E2C-5FEFD4CBBBAD}"/>
          </ac:spMkLst>
        </pc:spChg>
        <pc:spChg chg="add mod">
          <ac:chgData name="Zhang Hongce" userId="e56732a680170d04" providerId="LiveId" clId="{5C4EAAE5-C006-45B5-BDFD-DF4DA3F8FBBE}" dt="2021-05-05T21:43:55.608" v="3605" actId="1035"/>
          <ac:spMkLst>
            <pc:docMk/>
            <pc:sldMk cId="4174755013" sldId="362"/>
            <ac:spMk id="13" creationId="{8526CFA7-1EA8-40FD-B0A6-8877E637B384}"/>
          </ac:spMkLst>
        </pc:spChg>
        <pc:spChg chg="del">
          <ac:chgData name="Zhang Hongce" userId="e56732a680170d04" providerId="LiveId" clId="{5C4EAAE5-C006-45B5-BDFD-DF4DA3F8FBBE}" dt="2021-05-05T00:43:36.722" v="2462" actId="478"/>
          <ac:spMkLst>
            <pc:docMk/>
            <pc:sldMk cId="4174755013" sldId="362"/>
            <ac:spMk id="20" creationId="{56F6D945-F404-4A19-955B-4007F2604AB4}"/>
          </ac:spMkLst>
        </pc:spChg>
        <pc:spChg chg="del">
          <ac:chgData name="Zhang Hongce" userId="e56732a680170d04" providerId="LiveId" clId="{5C4EAAE5-C006-45B5-BDFD-DF4DA3F8FBBE}" dt="2021-05-05T00:43:07.870" v="2384" actId="478"/>
          <ac:spMkLst>
            <pc:docMk/>
            <pc:sldMk cId="4174755013" sldId="362"/>
            <ac:spMk id="21" creationId="{29F40D43-F86D-44BB-82F5-DD99D2A79DCD}"/>
          </ac:spMkLst>
        </pc:spChg>
        <pc:spChg chg="del">
          <ac:chgData name="Zhang Hongce" userId="e56732a680170d04" providerId="LiveId" clId="{5C4EAAE5-C006-45B5-BDFD-DF4DA3F8FBBE}" dt="2021-05-05T21:13:40.317" v="2873" actId="478"/>
          <ac:spMkLst>
            <pc:docMk/>
            <pc:sldMk cId="4174755013" sldId="362"/>
            <ac:spMk id="32" creationId="{A2359CFC-330D-4DD3-9919-26F5A9DF575F}"/>
          </ac:spMkLst>
        </pc:spChg>
        <pc:spChg chg="del">
          <ac:chgData name="Zhang Hongce" userId="e56732a680170d04" providerId="LiveId" clId="{5C4EAAE5-C006-45B5-BDFD-DF4DA3F8FBBE}" dt="2021-05-05T00:43:07.870" v="2384" actId="478"/>
          <ac:spMkLst>
            <pc:docMk/>
            <pc:sldMk cId="4174755013" sldId="362"/>
            <ac:spMk id="33" creationId="{B87E0993-B237-46F3-B840-714CFE84F017}"/>
          </ac:spMkLst>
        </pc:spChg>
        <pc:spChg chg="del">
          <ac:chgData name="Zhang Hongce" userId="e56732a680170d04" providerId="LiveId" clId="{5C4EAAE5-C006-45B5-BDFD-DF4DA3F8FBBE}" dt="2021-05-05T00:43:07.870" v="2384" actId="478"/>
          <ac:spMkLst>
            <pc:docMk/>
            <pc:sldMk cId="4174755013" sldId="362"/>
            <ac:spMk id="37" creationId="{F1EC55B5-07A9-4628-A210-4AEBCAB7C166}"/>
          </ac:spMkLst>
        </pc:spChg>
        <pc:spChg chg="del">
          <ac:chgData name="Zhang Hongce" userId="e56732a680170d04" providerId="LiveId" clId="{5C4EAAE5-C006-45B5-BDFD-DF4DA3F8FBBE}" dt="2021-05-05T00:43:07.870" v="2384" actId="478"/>
          <ac:spMkLst>
            <pc:docMk/>
            <pc:sldMk cId="4174755013" sldId="362"/>
            <ac:spMk id="38" creationId="{5DFA5954-B753-4AED-80C2-E82BF7ECEAD0}"/>
          </ac:spMkLst>
        </pc:spChg>
        <pc:spChg chg="del">
          <ac:chgData name="Zhang Hongce" userId="e56732a680170d04" providerId="LiveId" clId="{5C4EAAE5-C006-45B5-BDFD-DF4DA3F8FBBE}" dt="2021-05-05T00:43:07.870" v="2384" actId="478"/>
          <ac:spMkLst>
            <pc:docMk/>
            <pc:sldMk cId="4174755013" sldId="362"/>
            <ac:spMk id="55" creationId="{9F893E9C-61CE-4529-8B44-E4710365014C}"/>
          </ac:spMkLst>
        </pc:spChg>
        <pc:spChg chg="del">
          <ac:chgData name="Zhang Hongce" userId="e56732a680170d04" providerId="LiveId" clId="{5C4EAAE5-C006-45B5-BDFD-DF4DA3F8FBBE}" dt="2021-05-05T00:43:07.870" v="2384" actId="478"/>
          <ac:spMkLst>
            <pc:docMk/>
            <pc:sldMk cId="4174755013" sldId="362"/>
            <ac:spMk id="56" creationId="{8761F1B1-692B-4F9D-8A6D-AF21D2FEDC22}"/>
          </ac:spMkLst>
        </pc:spChg>
        <pc:picChg chg="del">
          <ac:chgData name="Zhang Hongce" userId="e56732a680170d04" providerId="LiveId" clId="{5C4EAAE5-C006-45B5-BDFD-DF4DA3F8FBBE}" dt="2021-05-05T00:43:07.870" v="2384" actId="478"/>
          <ac:picMkLst>
            <pc:docMk/>
            <pc:sldMk cId="4174755013" sldId="362"/>
            <ac:picMk id="24" creationId="{B407BDCD-BD47-4839-A8E5-405D5CBA21FB}"/>
          </ac:picMkLst>
        </pc:picChg>
        <pc:picChg chg="del">
          <ac:chgData name="Zhang Hongce" userId="e56732a680170d04" providerId="LiveId" clId="{5C4EAAE5-C006-45B5-BDFD-DF4DA3F8FBBE}" dt="2021-05-05T00:43:07.870" v="2384" actId="478"/>
          <ac:picMkLst>
            <pc:docMk/>
            <pc:sldMk cId="4174755013" sldId="362"/>
            <ac:picMk id="26" creationId="{CED2A1D6-9552-416B-980E-F8CBF4C5DF40}"/>
          </ac:picMkLst>
        </pc:picChg>
      </pc:sldChg>
      <pc:sldChg chg="addSp delSp modSp add mod ord">
        <pc:chgData name="Zhang Hongce" userId="e56732a680170d04" providerId="LiveId" clId="{5C4EAAE5-C006-45B5-BDFD-DF4DA3F8FBBE}" dt="2021-05-12T19:07:55.792" v="21667" actId="20577"/>
        <pc:sldMkLst>
          <pc:docMk/>
          <pc:sldMk cId="2059028566" sldId="363"/>
        </pc:sldMkLst>
        <pc:spChg chg="add del mod ord">
          <ac:chgData name="Zhang Hongce" userId="e56732a680170d04" providerId="LiveId" clId="{5C4EAAE5-C006-45B5-BDFD-DF4DA3F8FBBE}" dt="2021-05-12T19:06:55.623" v="21631" actId="21"/>
          <ac:spMkLst>
            <pc:docMk/>
            <pc:sldMk cId="2059028566" sldId="363"/>
            <ac:spMk id="2" creationId="{23F13EA6-6839-41F2-8CF0-647D59D7E805}"/>
          </ac:spMkLst>
        </pc:spChg>
        <pc:spChg chg="mod">
          <ac:chgData name="Zhang Hongce" userId="e56732a680170d04" providerId="LiveId" clId="{5C4EAAE5-C006-45B5-BDFD-DF4DA3F8FBBE}" dt="2021-05-05T21:55:31.427" v="3959" actId="20577"/>
          <ac:spMkLst>
            <pc:docMk/>
            <pc:sldMk cId="2059028566" sldId="363"/>
            <ac:spMk id="3" creationId="{71431611-E142-4D5C-B582-C7F42B41668D}"/>
          </ac:spMkLst>
        </pc:spChg>
        <pc:spChg chg="add del mod">
          <ac:chgData name="Zhang Hongce" userId="e56732a680170d04" providerId="LiveId" clId="{5C4EAAE5-C006-45B5-BDFD-DF4DA3F8FBBE}" dt="2021-05-12T19:06:55.623" v="21631" actId="21"/>
          <ac:spMkLst>
            <pc:docMk/>
            <pc:sldMk cId="2059028566" sldId="363"/>
            <ac:spMk id="4" creationId="{5A3F3415-0B20-4B41-8453-BAD308C45617}"/>
          </ac:spMkLst>
        </pc:spChg>
        <pc:spChg chg="add del mod">
          <ac:chgData name="Zhang Hongce" userId="e56732a680170d04" providerId="LiveId" clId="{5C4EAAE5-C006-45B5-BDFD-DF4DA3F8FBBE}" dt="2021-05-12T19:06:55.623" v="21631" actId="21"/>
          <ac:spMkLst>
            <pc:docMk/>
            <pc:sldMk cId="2059028566" sldId="363"/>
            <ac:spMk id="5" creationId="{154DA903-74B0-40FD-88C3-DA8951E7C31E}"/>
          </ac:spMkLst>
        </pc:spChg>
        <pc:spChg chg="add del mod">
          <ac:chgData name="Zhang Hongce" userId="e56732a680170d04" providerId="LiveId" clId="{5C4EAAE5-C006-45B5-BDFD-DF4DA3F8FBBE}" dt="2021-05-12T19:07:24.754" v="21636" actId="478"/>
          <ac:spMkLst>
            <pc:docMk/>
            <pc:sldMk cId="2059028566" sldId="363"/>
            <ac:spMk id="6" creationId="{F0E6B95E-92AB-4EEF-BA94-526DE03C0CE7}"/>
          </ac:spMkLst>
        </pc:spChg>
        <pc:spChg chg="add del mod">
          <ac:chgData name="Zhang Hongce" userId="e56732a680170d04" providerId="LiveId" clId="{5C4EAAE5-C006-45B5-BDFD-DF4DA3F8FBBE}" dt="2021-05-05T00:47:37.878" v="2667" actId="478"/>
          <ac:spMkLst>
            <pc:docMk/>
            <pc:sldMk cId="2059028566" sldId="363"/>
            <ac:spMk id="7" creationId="{0258D024-7E70-470C-A2BA-DE1E5B87F94D}"/>
          </ac:spMkLst>
        </pc:spChg>
        <pc:spChg chg="del">
          <ac:chgData name="Zhang Hongce" userId="e56732a680170d04" providerId="LiveId" clId="{5C4EAAE5-C006-45B5-BDFD-DF4DA3F8FBBE}" dt="2021-05-05T00:44:51.825" v="2526" actId="478"/>
          <ac:spMkLst>
            <pc:docMk/>
            <pc:sldMk cId="2059028566" sldId="363"/>
            <ac:spMk id="20" creationId="{56F6D945-F404-4A19-955B-4007F2604AB4}"/>
          </ac:spMkLst>
        </pc:spChg>
        <pc:spChg chg="del mod">
          <ac:chgData name="Zhang Hongce" userId="e56732a680170d04" providerId="LiveId" clId="{5C4EAAE5-C006-45B5-BDFD-DF4DA3F8FBBE}" dt="2021-05-05T00:47:30.430" v="2664" actId="478"/>
          <ac:spMkLst>
            <pc:docMk/>
            <pc:sldMk cId="2059028566" sldId="363"/>
            <ac:spMk id="21" creationId="{29F40D43-F86D-44BB-82F5-DD99D2A79DCD}"/>
          </ac:spMkLst>
        </pc:spChg>
        <pc:spChg chg="add mod">
          <ac:chgData name="Zhang Hongce" userId="e56732a680170d04" providerId="LiveId" clId="{5C4EAAE5-C006-45B5-BDFD-DF4DA3F8FBBE}" dt="2021-05-12T19:07:55.792" v="21667" actId="20577"/>
          <ac:spMkLst>
            <pc:docMk/>
            <pc:sldMk cId="2059028566" sldId="363"/>
            <ac:spMk id="22" creationId="{8D837B29-2221-4F4C-B027-6B663347E029}"/>
          </ac:spMkLst>
        </pc:spChg>
        <pc:spChg chg="mod">
          <ac:chgData name="Zhang Hongce" userId="e56732a680170d04" providerId="LiveId" clId="{5C4EAAE5-C006-45B5-BDFD-DF4DA3F8FBBE}" dt="2021-05-05T00:45:38.179" v="2593"/>
          <ac:spMkLst>
            <pc:docMk/>
            <pc:sldMk cId="2059028566" sldId="363"/>
            <ac:spMk id="25" creationId="{5D0C94F9-0EE9-4AD6-9146-0B4FDAE5FDAA}"/>
          </ac:spMkLst>
        </pc:spChg>
        <pc:spChg chg="add del mod">
          <ac:chgData name="Zhang Hongce" userId="e56732a680170d04" providerId="LiveId" clId="{5C4EAAE5-C006-45B5-BDFD-DF4DA3F8FBBE}" dt="2021-05-12T19:06:55.623" v="21631" actId="21"/>
          <ac:spMkLst>
            <pc:docMk/>
            <pc:sldMk cId="2059028566" sldId="363"/>
            <ac:spMk id="28" creationId="{311644B1-7FE7-4DD0-83F5-ED87B1CB48D2}"/>
          </ac:spMkLst>
        </pc:spChg>
        <pc:spChg chg="add del mod">
          <ac:chgData name="Zhang Hongce" userId="e56732a680170d04" providerId="LiveId" clId="{5C4EAAE5-C006-45B5-BDFD-DF4DA3F8FBBE}" dt="2021-05-12T19:06:55.623" v="21631" actId="21"/>
          <ac:spMkLst>
            <pc:docMk/>
            <pc:sldMk cId="2059028566" sldId="363"/>
            <ac:spMk id="30" creationId="{77B7B4F2-4B7A-4075-BA3B-09E5D78B4A38}"/>
          </ac:spMkLst>
        </pc:spChg>
        <pc:spChg chg="del">
          <ac:chgData name="Zhang Hongce" userId="e56732a680170d04" providerId="LiveId" clId="{5C4EAAE5-C006-45B5-BDFD-DF4DA3F8FBBE}" dt="2021-05-05T00:44:18.198" v="2477" actId="478"/>
          <ac:spMkLst>
            <pc:docMk/>
            <pc:sldMk cId="2059028566" sldId="363"/>
            <ac:spMk id="32" creationId="{A2359CFC-330D-4DD3-9919-26F5A9DF575F}"/>
          </ac:spMkLst>
        </pc:spChg>
        <pc:spChg chg="del">
          <ac:chgData name="Zhang Hongce" userId="e56732a680170d04" providerId="LiveId" clId="{5C4EAAE5-C006-45B5-BDFD-DF4DA3F8FBBE}" dt="2021-05-05T00:56:35.801" v="2842" actId="478"/>
          <ac:spMkLst>
            <pc:docMk/>
            <pc:sldMk cId="2059028566" sldId="363"/>
            <ac:spMk id="33" creationId="{B87E0993-B237-46F3-B840-714CFE84F017}"/>
          </ac:spMkLst>
        </pc:spChg>
        <pc:spChg chg="del">
          <ac:chgData name="Zhang Hongce" userId="e56732a680170d04" providerId="LiveId" clId="{5C4EAAE5-C006-45B5-BDFD-DF4DA3F8FBBE}" dt="2021-05-05T00:44:18.198" v="2477" actId="478"/>
          <ac:spMkLst>
            <pc:docMk/>
            <pc:sldMk cId="2059028566" sldId="363"/>
            <ac:spMk id="34" creationId="{D27EA603-AD27-4C0B-8B53-30B7CDF98203}"/>
          </ac:spMkLst>
        </pc:spChg>
        <pc:spChg chg="del">
          <ac:chgData name="Zhang Hongce" userId="e56732a680170d04" providerId="LiveId" clId="{5C4EAAE5-C006-45B5-BDFD-DF4DA3F8FBBE}" dt="2021-05-05T00:44:18.198" v="2477" actId="478"/>
          <ac:spMkLst>
            <pc:docMk/>
            <pc:sldMk cId="2059028566" sldId="363"/>
            <ac:spMk id="35" creationId="{E9E7D9AB-1A1E-4DB8-BC84-4D8C90FEB4A2}"/>
          </ac:spMkLst>
        </pc:spChg>
        <pc:spChg chg="del">
          <ac:chgData name="Zhang Hongce" userId="e56732a680170d04" providerId="LiveId" clId="{5C4EAAE5-C006-45B5-BDFD-DF4DA3F8FBBE}" dt="2021-05-05T00:44:18.198" v="2477" actId="478"/>
          <ac:spMkLst>
            <pc:docMk/>
            <pc:sldMk cId="2059028566" sldId="363"/>
            <ac:spMk id="36" creationId="{12F897FE-3AB8-47D3-93EA-F30C4D0AB06D}"/>
          </ac:spMkLst>
        </pc:spChg>
        <pc:spChg chg="del">
          <ac:chgData name="Zhang Hongce" userId="e56732a680170d04" providerId="LiveId" clId="{5C4EAAE5-C006-45B5-BDFD-DF4DA3F8FBBE}" dt="2021-05-05T00:47:34.804" v="2666" actId="478"/>
          <ac:spMkLst>
            <pc:docMk/>
            <pc:sldMk cId="2059028566" sldId="363"/>
            <ac:spMk id="37" creationId="{F1EC55B5-07A9-4628-A210-4AEBCAB7C166}"/>
          </ac:spMkLst>
        </pc:spChg>
        <pc:spChg chg="del">
          <ac:chgData name="Zhang Hongce" userId="e56732a680170d04" providerId="LiveId" clId="{5C4EAAE5-C006-45B5-BDFD-DF4DA3F8FBBE}" dt="2021-05-05T00:47:34.804" v="2666" actId="478"/>
          <ac:spMkLst>
            <pc:docMk/>
            <pc:sldMk cId="2059028566" sldId="363"/>
            <ac:spMk id="38" creationId="{5DFA5954-B753-4AED-80C2-E82BF7ECEAD0}"/>
          </ac:spMkLst>
        </pc:spChg>
        <pc:spChg chg="add del mod">
          <ac:chgData name="Zhang Hongce" userId="e56732a680170d04" providerId="LiveId" clId="{5C4EAAE5-C006-45B5-BDFD-DF4DA3F8FBBE}" dt="2021-05-12T19:06:55.623" v="21631" actId="21"/>
          <ac:spMkLst>
            <pc:docMk/>
            <pc:sldMk cId="2059028566" sldId="363"/>
            <ac:spMk id="39" creationId="{9081D7F4-45A3-4A89-B9C4-B45D29DE7ECC}"/>
          </ac:spMkLst>
        </pc:spChg>
        <pc:spChg chg="del">
          <ac:chgData name="Zhang Hongce" userId="e56732a680170d04" providerId="LiveId" clId="{5C4EAAE5-C006-45B5-BDFD-DF4DA3F8FBBE}" dt="2021-05-05T00:44:21.624" v="2478" actId="478"/>
          <ac:spMkLst>
            <pc:docMk/>
            <pc:sldMk cId="2059028566" sldId="363"/>
            <ac:spMk id="55" creationId="{9F893E9C-61CE-4529-8B44-E4710365014C}"/>
          </ac:spMkLst>
        </pc:spChg>
        <pc:spChg chg="del">
          <ac:chgData name="Zhang Hongce" userId="e56732a680170d04" providerId="LiveId" clId="{5C4EAAE5-C006-45B5-BDFD-DF4DA3F8FBBE}" dt="2021-05-05T00:47:32.441" v="2665" actId="478"/>
          <ac:spMkLst>
            <pc:docMk/>
            <pc:sldMk cId="2059028566" sldId="363"/>
            <ac:spMk id="56" creationId="{8761F1B1-692B-4F9D-8A6D-AF21D2FEDC22}"/>
          </ac:spMkLst>
        </pc:spChg>
        <pc:spChg chg="del">
          <ac:chgData name="Zhang Hongce" userId="e56732a680170d04" providerId="LiveId" clId="{5C4EAAE5-C006-45B5-BDFD-DF4DA3F8FBBE}" dt="2021-05-05T00:44:18.198" v="2477" actId="478"/>
          <ac:spMkLst>
            <pc:docMk/>
            <pc:sldMk cId="2059028566" sldId="363"/>
            <ac:spMk id="57" creationId="{CE9A4CE2-1746-4BE8-A9CB-AC55DA251707}"/>
          </ac:spMkLst>
        </pc:spChg>
        <pc:grpChg chg="add del mod">
          <ac:chgData name="Zhang Hongce" userId="e56732a680170d04" providerId="LiveId" clId="{5C4EAAE5-C006-45B5-BDFD-DF4DA3F8FBBE}" dt="2021-05-12T19:06:55.623" v="21631" actId="21"/>
          <ac:grpSpMkLst>
            <pc:docMk/>
            <pc:sldMk cId="2059028566" sldId="363"/>
            <ac:grpSpMk id="23" creationId="{837D52E7-06DF-4144-B2FF-FAF00EBB12A1}"/>
          </ac:grpSpMkLst>
        </pc:grpChg>
        <pc:graphicFrameChg chg="add del mod">
          <ac:chgData name="Zhang Hongce" userId="e56732a680170d04" providerId="LiveId" clId="{5C4EAAE5-C006-45B5-BDFD-DF4DA3F8FBBE}" dt="2021-05-12T19:06:55.623" v="21631" actId="21"/>
          <ac:graphicFrameMkLst>
            <pc:docMk/>
            <pc:sldMk cId="2059028566" sldId="363"/>
            <ac:graphicFrameMk id="29" creationId="{9325EDC7-8E9B-455A-8310-3957534F0E7B}"/>
          </ac:graphicFrameMkLst>
        </pc:graphicFrameChg>
        <pc:picChg chg="del">
          <ac:chgData name="Zhang Hongce" userId="e56732a680170d04" providerId="LiveId" clId="{5C4EAAE5-C006-45B5-BDFD-DF4DA3F8FBBE}" dt="2021-05-05T00:44:18.198" v="2477" actId="478"/>
          <ac:picMkLst>
            <pc:docMk/>
            <pc:sldMk cId="2059028566" sldId="363"/>
            <ac:picMk id="11" creationId="{61B0FBA8-681E-4091-8E39-B5A0CFEA4DD3}"/>
          </ac:picMkLst>
        </pc:picChg>
        <pc:picChg chg="del">
          <ac:chgData name="Zhang Hongce" userId="e56732a680170d04" providerId="LiveId" clId="{5C4EAAE5-C006-45B5-BDFD-DF4DA3F8FBBE}" dt="2021-05-05T00:44:18.198" v="2477" actId="478"/>
          <ac:picMkLst>
            <pc:docMk/>
            <pc:sldMk cId="2059028566" sldId="363"/>
            <ac:picMk id="14" creationId="{2907A6A2-8B69-4EC2-AAE0-20331BF929D1}"/>
          </ac:picMkLst>
        </pc:picChg>
        <pc:picChg chg="del">
          <ac:chgData name="Zhang Hongce" userId="e56732a680170d04" providerId="LiveId" clId="{5C4EAAE5-C006-45B5-BDFD-DF4DA3F8FBBE}" dt="2021-05-05T00:44:18.198" v="2477" actId="478"/>
          <ac:picMkLst>
            <pc:docMk/>
            <pc:sldMk cId="2059028566" sldId="363"/>
            <ac:picMk id="17" creationId="{D8330CEF-4103-45D8-8570-5CAAFBF707B8}"/>
          </ac:picMkLst>
        </pc:picChg>
        <pc:picChg chg="del">
          <ac:chgData name="Zhang Hongce" userId="e56732a680170d04" providerId="LiveId" clId="{5C4EAAE5-C006-45B5-BDFD-DF4DA3F8FBBE}" dt="2021-05-05T00:44:18.198" v="2477" actId="478"/>
          <ac:picMkLst>
            <pc:docMk/>
            <pc:sldMk cId="2059028566" sldId="363"/>
            <ac:picMk id="19" creationId="{40927400-6330-4108-BCAC-21DB339A119D}"/>
          </ac:picMkLst>
        </pc:picChg>
        <pc:picChg chg="del mod">
          <ac:chgData name="Zhang Hongce" userId="e56732a680170d04" providerId="LiveId" clId="{5C4EAAE5-C006-45B5-BDFD-DF4DA3F8FBBE}" dt="2021-05-12T19:06:55.623" v="21631" actId="21"/>
          <ac:picMkLst>
            <pc:docMk/>
            <pc:sldMk cId="2059028566" sldId="363"/>
            <ac:picMk id="24" creationId="{B407BDCD-BD47-4839-A8E5-405D5CBA21FB}"/>
          </ac:picMkLst>
        </pc:picChg>
        <pc:picChg chg="del">
          <ac:chgData name="Zhang Hongce" userId="e56732a680170d04" providerId="LiveId" clId="{5C4EAAE5-C006-45B5-BDFD-DF4DA3F8FBBE}" dt="2021-05-05T00:47:34.804" v="2666" actId="478"/>
          <ac:picMkLst>
            <pc:docMk/>
            <pc:sldMk cId="2059028566" sldId="363"/>
            <ac:picMk id="26" creationId="{CED2A1D6-9552-416B-980E-F8CBF4C5DF40}"/>
          </ac:picMkLst>
        </pc:picChg>
        <pc:picChg chg="mod">
          <ac:chgData name="Zhang Hongce" userId="e56732a680170d04" providerId="LiveId" clId="{5C4EAAE5-C006-45B5-BDFD-DF4DA3F8FBBE}" dt="2021-05-05T00:45:38.179" v="2593"/>
          <ac:picMkLst>
            <pc:docMk/>
            <pc:sldMk cId="2059028566" sldId="363"/>
            <ac:picMk id="27" creationId="{AED69C3B-22C1-4303-998F-FDE35FA5F18A}"/>
          </ac:picMkLst>
        </pc:picChg>
      </pc:sldChg>
      <pc:sldChg chg="del">
        <pc:chgData name="Zhang Hongce" userId="e56732a680170d04" providerId="LiveId" clId="{5C4EAAE5-C006-45B5-BDFD-DF4DA3F8FBBE}" dt="2021-05-11T20:18:26.089" v="19573" actId="2696"/>
        <pc:sldMkLst>
          <pc:docMk/>
          <pc:sldMk cId="127827167" sldId="364"/>
        </pc:sldMkLst>
      </pc:sldChg>
      <pc:sldChg chg="addSp delSp modSp add del mod ord delAnim modAnim">
        <pc:chgData name="Zhang Hongce" userId="e56732a680170d04" providerId="LiveId" clId="{5C4EAAE5-C006-45B5-BDFD-DF4DA3F8FBBE}" dt="2021-05-09T18:02:05.522" v="9803" actId="47"/>
        <pc:sldMkLst>
          <pc:docMk/>
          <pc:sldMk cId="771864430" sldId="364"/>
        </pc:sldMkLst>
        <pc:spChg chg="mod">
          <ac:chgData name="Zhang Hongce" userId="e56732a680170d04" providerId="LiveId" clId="{5C4EAAE5-C006-45B5-BDFD-DF4DA3F8FBBE}" dt="2021-05-07T14:16:01.866" v="8575" actId="13822"/>
          <ac:spMkLst>
            <pc:docMk/>
            <pc:sldMk cId="771864430" sldId="364"/>
            <ac:spMk id="2" creationId="{E8326EFA-F9C7-458D-9322-F4C2D59607B6}"/>
          </ac:spMkLst>
        </pc:spChg>
        <pc:spChg chg="mod">
          <ac:chgData name="Zhang Hongce" userId="e56732a680170d04" providerId="LiveId" clId="{5C4EAAE5-C006-45B5-BDFD-DF4DA3F8FBBE}" dt="2021-05-06T18:35:29.782" v="7696" actId="20577"/>
          <ac:spMkLst>
            <pc:docMk/>
            <pc:sldMk cId="771864430" sldId="364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7T14:16:07.516" v="8576" actId="13822"/>
          <ac:spMkLst>
            <pc:docMk/>
            <pc:sldMk cId="771864430" sldId="364"/>
            <ac:spMk id="4" creationId="{B66129B7-2A38-4350-81B7-6D5FDBFE81BA}"/>
          </ac:spMkLst>
        </pc:spChg>
        <pc:spChg chg="add mod ord">
          <ac:chgData name="Zhang Hongce" userId="e56732a680170d04" providerId="LiveId" clId="{5C4EAAE5-C006-45B5-BDFD-DF4DA3F8FBBE}" dt="2021-05-07T14:18:51.239" v="8624" actId="1076"/>
          <ac:spMkLst>
            <pc:docMk/>
            <pc:sldMk cId="771864430" sldId="364"/>
            <ac:spMk id="6" creationId="{CC528734-E994-4CF5-BA44-2A14AA2A3BCC}"/>
          </ac:spMkLst>
        </pc:spChg>
        <pc:spChg chg="mod">
          <ac:chgData name="Zhang Hongce" userId="e56732a680170d04" providerId="LiveId" clId="{5C4EAAE5-C006-45B5-BDFD-DF4DA3F8FBBE}" dt="2021-05-07T14:15:48.141" v="8574" actId="14100"/>
          <ac:spMkLst>
            <pc:docMk/>
            <pc:sldMk cId="771864430" sldId="364"/>
            <ac:spMk id="8" creationId="{24987BAD-4E73-49B2-904B-F01D6F6A7D61}"/>
          </ac:spMkLst>
        </pc:spChg>
        <pc:spChg chg="add del mod">
          <ac:chgData name="Zhang Hongce" userId="e56732a680170d04" providerId="LiveId" clId="{5C4EAAE5-C006-45B5-BDFD-DF4DA3F8FBBE}" dt="2021-05-07T14:17:49.435" v="8606" actId="478"/>
          <ac:spMkLst>
            <pc:docMk/>
            <pc:sldMk cId="771864430" sldId="364"/>
            <ac:spMk id="23" creationId="{D23EB854-6934-420D-B850-C7C1CA457020}"/>
          </ac:spMkLst>
        </pc:spChg>
        <pc:spChg chg="add mod ord">
          <ac:chgData name="Zhang Hongce" userId="e56732a680170d04" providerId="LiveId" clId="{5C4EAAE5-C006-45B5-BDFD-DF4DA3F8FBBE}" dt="2021-05-07T14:18:45.128" v="8623" actId="1076"/>
          <ac:spMkLst>
            <pc:docMk/>
            <pc:sldMk cId="771864430" sldId="364"/>
            <ac:spMk id="25" creationId="{39768A24-28AD-4EBE-8AE5-DC4272BAF614}"/>
          </ac:spMkLst>
        </pc:spChg>
        <pc:spChg chg="mod">
          <ac:chgData name="Zhang Hongce" userId="e56732a680170d04" providerId="LiveId" clId="{5C4EAAE5-C006-45B5-BDFD-DF4DA3F8FBBE}" dt="2021-05-07T14:19:08.313" v="8625" actId="1076"/>
          <ac:spMkLst>
            <pc:docMk/>
            <pc:sldMk cId="771864430" sldId="364"/>
            <ac:spMk id="28" creationId="{FEE744F9-5490-4F3F-873E-4BE2DB80BD6C}"/>
          </ac:spMkLst>
        </pc:spChg>
        <pc:spChg chg="del">
          <ac:chgData name="Zhang Hongce" userId="e56732a680170d04" providerId="LiveId" clId="{5C4EAAE5-C006-45B5-BDFD-DF4DA3F8FBBE}" dt="2021-05-07T14:18:01.184" v="8611" actId="478"/>
          <ac:spMkLst>
            <pc:docMk/>
            <pc:sldMk cId="771864430" sldId="364"/>
            <ac:spMk id="34" creationId="{D27EA603-AD27-4C0B-8B53-30B7CDF98203}"/>
          </ac:spMkLst>
        </pc:spChg>
        <pc:spChg chg="del">
          <ac:chgData name="Zhang Hongce" userId="e56732a680170d04" providerId="LiveId" clId="{5C4EAAE5-C006-45B5-BDFD-DF4DA3F8FBBE}" dt="2021-05-07T14:18:29.480" v="8618" actId="478"/>
          <ac:spMkLst>
            <pc:docMk/>
            <pc:sldMk cId="771864430" sldId="364"/>
            <ac:spMk id="35" creationId="{E9E7D9AB-1A1E-4DB8-BC84-4D8C90FEB4A2}"/>
          </ac:spMkLst>
        </pc:spChg>
        <pc:spChg chg="mod">
          <ac:chgData name="Zhang Hongce" userId="e56732a680170d04" providerId="LiveId" clId="{5C4EAAE5-C006-45B5-BDFD-DF4DA3F8FBBE}" dt="2021-05-07T15:23:44.790" v="8990" actId="1076"/>
          <ac:spMkLst>
            <pc:docMk/>
            <pc:sldMk cId="771864430" sldId="364"/>
            <ac:spMk id="46" creationId="{1E087B56-87C7-404B-8D52-F17A440E35D5}"/>
          </ac:spMkLst>
        </pc:spChg>
        <pc:cxnChg chg="mod">
          <ac:chgData name="Zhang Hongce" userId="e56732a680170d04" providerId="LiveId" clId="{5C4EAAE5-C006-45B5-BDFD-DF4DA3F8FBBE}" dt="2021-05-07T14:19:27.960" v="8628" actId="1076"/>
          <ac:cxnSpMkLst>
            <pc:docMk/>
            <pc:sldMk cId="771864430" sldId="364"/>
            <ac:cxnSpMk id="18" creationId="{BF89CADA-4C98-4AE0-8E0A-E443A18C87D6}"/>
          </ac:cxnSpMkLst>
        </pc:cxnChg>
        <pc:cxnChg chg="mod">
          <ac:chgData name="Zhang Hongce" userId="e56732a680170d04" providerId="LiveId" clId="{5C4EAAE5-C006-45B5-BDFD-DF4DA3F8FBBE}" dt="2021-05-07T14:19:27.960" v="8628" actId="1076"/>
          <ac:cxnSpMkLst>
            <pc:docMk/>
            <pc:sldMk cId="771864430" sldId="364"/>
            <ac:cxnSpMk id="29" creationId="{8428AFD5-2275-4E3A-B489-CADB4BA75C27}"/>
          </ac:cxnSpMkLst>
        </pc:cxnChg>
        <pc:cxnChg chg="mod">
          <ac:chgData name="Zhang Hongce" userId="e56732a680170d04" providerId="LiveId" clId="{5C4EAAE5-C006-45B5-BDFD-DF4DA3F8FBBE}" dt="2021-05-07T14:19:27.960" v="8628" actId="1076"/>
          <ac:cxnSpMkLst>
            <pc:docMk/>
            <pc:sldMk cId="771864430" sldId="364"/>
            <ac:cxnSpMk id="45" creationId="{2FDC9B9F-5B58-4BB8-94F9-E4077387E4A7}"/>
          </ac:cxnSpMkLst>
        </pc:cxnChg>
      </pc:sldChg>
      <pc:sldChg chg="addSp delSp modSp add mod modNotesTx">
        <pc:chgData name="Zhang Hongce" userId="e56732a680170d04" providerId="LiveId" clId="{5C4EAAE5-C006-45B5-BDFD-DF4DA3F8FBBE}" dt="2021-05-12T18:38:28.951" v="21393" actId="20577"/>
        <pc:sldMkLst>
          <pc:docMk/>
          <pc:sldMk cId="1226467009" sldId="365"/>
        </pc:sldMkLst>
        <pc:spChg chg="mod">
          <ac:chgData name="Zhang Hongce" userId="e56732a680170d04" providerId="LiveId" clId="{5C4EAAE5-C006-45B5-BDFD-DF4DA3F8FBBE}" dt="2021-05-10T20:21:26.981" v="15961"/>
          <ac:spMkLst>
            <pc:docMk/>
            <pc:sldMk cId="1226467009" sldId="365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10T20:18:54.520" v="15913" actId="20577"/>
          <ac:spMkLst>
            <pc:docMk/>
            <pc:sldMk cId="1226467009" sldId="365"/>
            <ac:spMk id="4" creationId="{5F81EDA3-A6F0-440E-8E2C-5FEFD4CBBBAD}"/>
          </ac:spMkLst>
        </pc:spChg>
        <pc:spChg chg="add del mod">
          <ac:chgData name="Zhang Hongce" userId="e56732a680170d04" providerId="LiveId" clId="{5C4EAAE5-C006-45B5-BDFD-DF4DA3F8FBBE}" dt="2021-05-11T01:58:32.939" v="17366" actId="478"/>
          <ac:spMkLst>
            <pc:docMk/>
            <pc:sldMk cId="1226467009" sldId="365"/>
            <ac:spMk id="13" creationId="{8526CFA7-1EA8-40FD-B0A6-8877E637B384}"/>
          </ac:spMkLst>
        </pc:spChg>
        <pc:spChg chg="add del mo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16" creationId="{A8854FEE-0F1F-40AF-9900-1E1F57D88769}"/>
          </ac:spMkLst>
        </pc:spChg>
        <pc:spChg chg="add del mod">
          <ac:chgData name="Zhang Hongce" userId="e56732a680170d04" providerId="LiveId" clId="{5C4EAAE5-C006-45B5-BDFD-DF4DA3F8FBBE}" dt="2021-05-09T17:40:05.554" v="9620" actId="478"/>
          <ac:spMkLst>
            <pc:docMk/>
            <pc:sldMk cId="1226467009" sldId="365"/>
            <ac:spMk id="18" creationId="{B9F4C7A5-DB51-4D05-BAF4-1338DB3E537B}"/>
          </ac:spMkLst>
        </pc:spChg>
        <pc:spChg chg="add del mo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20" creationId="{3B3A95DE-E2C3-49BA-A317-91EA99A2DC83}"/>
          </ac:spMkLst>
        </pc:spChg>
        <pc:spChg chg="add del mod or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21" creationId="{6D7AAB96-15FC-4A18-8D92-5033D7D0F606}"/>
          </ac:spMkLst>
        </pc:spChg>
        <pc:spChg chg="add del mod">
          <ac:chgData name="Zhang Hongce" userId="e56732a680170d04" providerId="LiveId" clId="{5C4EAAE5-C006-45B5-BDFD-DF4DA3F8FBBE}" dt="2021-05-05T21:16:13.634" v="2902" actId="478"/>
          <ac:spMkLst>
            <pc:docMk/>
            <pc:sldMk cId="1226467009" sldId="365"/>
            <ac:spMk id="21" creationId="{B91F4F8B-EB52-4461-97F9-A3EECAB95289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22" creationId="{E78B3333-765D-4212-A451-6ADF81537047}"/>
          </ac:spMkLst>
        </pc:spChg>
        <pc:spChg chg="add del mod">
          <ac:chgData name="Zhang Hongce" userId="e56732a680170d04" providerId="LiveId" clId="{5C4EAAE5-C006-45B5-BDFD-DF4DA3F8FBBE}" dt="2021-05-09T17:38:45.719" v="9533" actId="478"/>
          <ac:spMkLst>
            <pc:docMk/>
            <pc:sldMk cId="1226467009" sldId="365"/>
            <ac:spMk id="22" creationId="{FD20B4B2-C08A-4864-9B00-6F262CEED084}"/>
          </ac:spMkLst>
        </pc:spChg>
        <pc:spChg chg="add del mo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23" creationId="{29258023-2C1F-4EA4-946D-4148A0A6AD97}"/>
          </ac:spMkLst>
        </pc:spChg>
        <pc:spChg chg="add del mod">
          <ac:chgData name="Zhang Hongce" userId="e56732a680170d04" providerId="LiveId" clId="{5C4EAAE5-C006-45B5-BDFD-DF4DA3F8FBBE}" dt="2021-05-05T21:16:13.634" v="2902" actId="478"/>
          <ac:spMkLst>
            <pc:docMk/>
            <pc:sldMk cId="1226467009" sldId="365"/>
            <ac:spMk id="23" creationId="{93986A18-18DA-4A86-9008-C084370E7AB4}"/>
          </ac:spMkLst>
        </pc:spChg>
        <pc:spChg chg="add del mod">
          <ac:chgData name="Zhang Hongce" userId="e56732a680170d04" providerId="LiveId" clId="{5C4EAAE5-C006-45B5-BDFD-DF4DA3F8FBBE}" dt="2021-05-05T21:32:07.569" v="3355" actId="478"/>
          <ac:spMkLst>
            <pc:docMk/>
            <pc:sldMk cId="1226467009" sldId="365"/>
            <ac:spMk id="24" creationId="{9B569E90-2B29-4DC2-B471-3A4DA7F0D11B}"/>
          </ac:spMkLst>
        </pc:spChg>
        <pc:spChg chg="add del mo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24" creationId="{D153272B-8753-4A24-97D7-165A27763F6A}"/>
          </ac:spMkLst>
        </pc:spChg>
        <pc:spChg chg="add del mo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25" creationId="{E1D9AFA3-BCD4-4D1A-A55B-157628491DAB}"/>
          </ac:spMkLst>
        </pc:spChg>
        <pc:spChg chg="add del mo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26" creationId="{BDF1633B-DE17-45BF-8045-ED9FA7F6FF20}"/>
          </ac:spMkLst>
        </pc:spChg>
        <pc:spChg chg="add del mo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27" creationId="{5319C6C2-CAF0-4A2A-818B-4B784F43409D}"/>
          </ac:spMkLst>
        </pc:spChg>
        <pc:spChg chg="add del mo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28" creationId="{DD54DB08-3041-4067-8843-C0119F247FCC}"/>
          </ac:spMkLst>
        </pc:spChg>
        <pc:spChg chg="add del mo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29" creationId="{A763FFB9-9BB9-45BE-95E1-30CED7E5FB7A}"/>
          </ac:spMkLst>
        </pc:spChg>
        <pc:spChg chg="add del mo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30" creationId="{0834AD70-3EE7-4D3F-BF78-C46BB243863D}"/>
          </ac:spMkLst>
        </pc:spChg>
        <pc:spChg chg="add del mod">
          <ac:chgData name="Zhang Hongce" userId="e56732a680170d04" providerId="LiveId" clId="{5C4EAAE5-C006-45B5-BDFD-DF4DA3F8FBBE}" dt="2021-05-11T01:52:07.248" v="17225" actId="478"/>
          <ac:spMkLst>
            <pc:docMk/>
            <pc:sldMk cId="1226467009" sldId="365"/>
            <ac:spMk id="31" creationId="{77AE921A-DAF9-4C7A-94BF-AE6E97302C5C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32" creationId="{E98AA236-8A17-421A-8AC8-DEF56145DBB5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33" creationId="{30535016-7B9F-4127-8DFF-C02C70207ACF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34" creationId="{B8202C35-A42A-4E2C-8038-8B80C982EF15}"/>
          </ac:spMkLst>
        </pc:spChg>
        <pc:spChg chg="del mod">
          <ac:chgData name="Zhang Hongce" userId="e56732a680170d04" providerId="LiveId" clId="{5C4EAAE5-C006-45B5-BDFD-DF4DA3F8FBBE}" dt="2021-05-09T17:39:21.226" v="9584" actId="478"/>
          <ac:spMkLst>
            <pc:docMk/>
            <pc:sldMk cId="1226467009" sldId="365"/>
            <ac:spMk id="34" creationId="{D27EA603-AD27-4C0B-8B53-30B7CDF98203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35" creationId="{A7646A9A-EDF1-4906-918F-8A416D2A1110}"/>
          </ac:spMkLst>
        </pc:spChg>
        <pc:spChg chg="del mod">
          <ac:chgData name="Zhang Hongce" userId="e56732a680170d04" providerId="LiveId" clId="{5C4EAAE5-C006-45B5-BDFD-DF4DA3F8FBBE}" dt="2021-05-09T17:40:02.490" v="9619" actId="478"/>
          <ac:spMkLst>
            <pc:docMk/>
            <pc:sldMk cId="1226467009" sldId="365"/>
            <ac:spMk id="35" creationId="{E9E7D9AB-1A1E-4DB8-BC84-4D8C90FEB4A2}"/>
          </ac:spMkLst>
        </pc:spChg>
        <pc:spChg chg="del">
          <ac:chgData name="Zhang Hongce" userId="e56732a680170d04" providerId="LiveId" clId="{5C4EAAE5-C006-45B5-BDFD-DF4DA3F8FBBE}" dt="2021-05-05T21:14:30.139" v="2879" actId="478"/>
          <ac:spMkLst>
            <pc:docMk/>
            <pc:sldMk cId="1226467009" sldId="365"/>
            <ac:spMk id="36" creationId="{12F897FE-3AB8-47D3-93EA-F30C4D0AB06D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36" creationId="{25D2B3D5-499C-4932-ADED-C3EB7358A0D4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37" creationId="{2CB247EF-AA51-4E4C-B819-281C3E8B8346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38" creationId="{6950EB75-831D-41F5-B1BA-D5B7E2C6276E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39" creationId="{F5936A8A-83AD-473B-B1C2-E336C301C833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40" creationId="{0832A989-7696-468B-812A-6CDD40FA49A4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41" creationId="{D4D76D0B-CBF2-4FE6-A2DB-B32E3C462972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42" creationId="{1CBF282B-8968-4517-80E9-C6BD4EC74259}"/>
          </ac:spMkLst>
        </pc:spChg>
        <pc:spChg chg="add del mod">
          <ac:chgData name="Zhang Hongce" userId="e56732a680170d04" providerId="LiveId" clId="{5C4EAAE5-C006-45B5-BDFD-DF4DA3F8FBBE}" dt="2021-05-11T01:52:06.792" v="17224"/>
          <ac:spMkLst>
            <pc:docMk/>
            <pc:sldMk cId="1226467009" sldId="365"/>
            <ac:spMk id="43" creationId="{0A43E8F1-F195-4234-AB13-9D6FDF296980}"/>
          </ac:spMkLst>
        </pc:spChg>
        <pc:spChg chg="add del mod">
          <ac:chgData name="Zhang Hongce" userId="e56732a680170d04" providerId="LiveId" clId="{5C4EAAE5-C006-45B5-BDFD-DF4DA3F8FBBE}" dt="2021-05-11T01:58:26.647" v="17363"/>
          <ac:spMkLst>
            <pc:docMk/>
            <pc:sldMk cId="1226467009" sldId="365"/>
            <ac:spMk id="44" creationId="{F0F957E5-345D-48EB-A9DB-DD1BC00DF457}"/>
          </ac:spMkLst>
        </pc:spChg>
        <pc:spChg chg="add mod">
          <ac:chgData name="Zhang Hongce" userId="e56732a680170d04" providerId="LiveId" clId="{5C4EAAE5-C006-45B5-BDFD-DF4DA3F8FBBE}" dt="2021-05-11T01:58:40.036" v="17368" actId="1076"/>
          <ac:spMkLst>
            <pc:docMk/>
            <pc:sldMk cId="1226467009" sldId="365"/>
            <ac:spMk id="45" creationId="{447CB264-5D27-4271-8C50-32F718EADBEC}"/>
          </ac:spMkLst>
        </pc:spChg>
        <pc:spChg chg="add mod">
          <ac:chgData name="Zhang Hongce" userId="e56732a680170d04" providerId="LiveId" clId="{5C4EAAE5-C006-45B5-BDFD-DF4DA3F8FBBE}" dt="2021-05-11T01:58:40.036" v="17368" actId="1076"/>
          <ac:spMkLst>
            <pc:docMk/>
            <pc:sldMk cId="1226467009" sldId="365"/>
            <ac:spMk id="46" creationId="{F0C35AA7-C5EE-47C9-832D-E3A76AC6805A}"/>
          </ac:spMkLst>
        </pc:spChg>
        <pc:spChg chg="del">
          <ac:chgData name="Zhang Hongce" userId="e56732a680170d04" providerId="LiveId" clId="{5C4EAAE5-C006-45B5-BDFD-DF4DA3F8FBBE}" dt="2021-05-05T21:15:22.068" v="2889" actId="478"/>
          <ac:spMkLst>
            <pc:docMk/>
            <pc:sldMk cId="1226467009" sldId="365"/>
            <ac:spMk id="57" creationId="{CE9A4CE2-1746-4BE8-A9CB-AC55DA251707}"/>
          </ac:spMkLst>
        </pc:spChg>
        <pc:picChg chg="del">
          <ac:chgData name="Zhang Hongce" userId="e56732a680170d04" providerId="LiveId" clId="{5C4EAAE5-C006-45B5-BDFD-DF4DA3F8FBBE}" dt="2021-05-05T21:33:37.825" v="3383" actId="478"/>
          <ac:picMkLst>
            <pc:docMk/>
            <pc:sldMk cId="1226467009" sldId="365"/>
            <ac:picMk id="11" creationId="{61B0FBA8-681E-4091-8E39-B5A0CFEA4DD3}"/>
          </ac:picMkLst>
        </pc:picChg>
        <pc:picChg chg="del">
          <ac:chgData name="Zhang Hongce" userId="e56732a680170d04" providerId="LiveId" clId="{5C4EAAE5-C006-45B5-BDFD-DF4DA3F8FBBE}" dt="2021-05-05T21:14:24.212" v="2877" actId="478"/>
          <ac:picMkLst>
            <pc:docMk/>
            <pc:sldMk cId="1226467009" sldId="365"/>
            <ac:picMk id="14" creationId="{2907A6A2-8B69-4EC2-AAE0-20331BF929D1}"/>
          </ac:picMkLst>
        </pc:picChg>
        <pc:picChg chg="add del mod">
          <ac:chgData name="Zhang Hongce" userId="e56732a680170d04" providerId="LiveId" clId="{5C4EAAE5-C006-45B5-BDFD-DF4DA3F8FBBE}" dt="2021-05-09T17:39:19.087" v="9583" actId="478"/>
          <ac:picMkLst>
            <pc:docMk/>
            <pc:sldMk cId="1226467009" sldId="365"/>
            <ac:picMk id="15" creationId="{724225B7-6891-4A97-9BA9-8431C6C8B201}"/>
          </ac:picMkLst>
        </pc:picChg>
        <pc:picChg chg="del">
          <ac:chgData name="Zhang Hongce" userId="e56732a680170d04" providerId="LiveId" clId="{5C4EAAE5-C006-45B5-BDFD-DF4DA3F8FBBE}" dt="2021-05-05T21:14:26.237" v="2878" actId="478"/>
          <ac:picMkLst>
            <pc:docMk/>
            <pc:sldMk cId="1226467009" sldId="365"/>
            <ac:picMk id="17" creationId="{D8330CEF-4103-45D8-8570-5CAAFBF707B8}"/>
          </ac:picMkLst>
        </pc:picChg>
        <pc:picChg chg="add del mod">
          <ac:chgData name="Zhang Hongce" userId="e56732a680170d04" providerId="LiveId" clId="{5C4EAAE5-C006-45B5-BDFD-DF4DA3F8FBBE}" dt="2021-05-11T01:52:06.792" v="17224"/>
          <ac:picMkLst>
            <pc:docMk/>
            <pc:sldMk cId="1226467009" sldId="365"/>
            <ac:picMk id="18" creationId="{50B25357-91C9-4DEC-8EB4-C5C860C679A1}"/>
          </ac:picMkLst>
        </pc:picChg>
        <pc:picChg chg="add del">
          <ac:chgData name="Zhang Hongce" userId="e56732a680170d04" providerId="LiveId" clId="{5C4EAAE5-C006-45B5-BDFD-DF4DA3F8FBBE}" dt="2021-05-11T01:58:32.939" v="17366" actId="478"/>
          <ac:picMkLst>
            <pc:docMk/>
            <pc:sldMk cId="1226467009" sldId="365"/>
            <ac:picMk id="19" creationId="{40927400-6330-4108-BCAC-21DB339A119D}"/>
          </ac:picMkLst>
        </pc:picChg>
      </pc:sldChg>
      <pc:sldChg chg="addSp delSp modSp add del mod">
        <pc:chgData name="Zhang Hongce" userId="e56732a680170d04" providerId="LiveId" clId="{5C4EAAE5-C006-45B5-BDFD-DF4DA3F8FBBE}" dt="2021-05-09T17:54:24.048" v="9739" actId="47"/>
        <pc:sldMkLst>
          <pc:docMk/>
          <pc:sldMk cId="2173864990" sldId="366"/>
        </pc:sldMkLst>
        <pc:spChg chg="mod">
          <ac:chgData name="Zhang Hongce" userId="e56732a680170d04" providerId="LiveId" clId="{5C4EAAE5-C006-45B5-BDFD-DF4DA3F8FBBE}" dt="2021-05-07T15:16:45.861" v="8939" actId="20577"/>
          <ac:spMkLst>
            <pc:docMk/>
            <pc:sldMk cId="2173864990" sldId="366"/>
            <ac:spMk id="3" creationId="{71431611-E142-4D5C-B582-C7F42B41668D}"/>
          </ac:spMkLst>
        </pc:spChg>
        <pc:spChg chg="del">
          <ac:chgData name="Zhang Hongce" userId="e56732a680170d04" providerId="LiveId" clId="{5C4EAAE5-C006-45B5-BDFD-DF4DA3F8FBBE}" dt="2021-05-05T21:20:37.338" v="3237" actId="478"/>
          <ac:spMkLst>
            <pc:docMk/>
            <pc:sldMk cId="2173864990" sldId="366"/>
            <ac:spMk id="20" creationId="{38297700-381C-43BD-A706-1ACA7258DBEC}"/>
          </ac:spMkLst>
        </pc:spChg>
        <pc:spChg chg="add mod">
          <ac:chgData name="Zhang Hongce" userId="e56732a680170d04" providerId="LiveId" clId="{5C4EAAE5-C006-45B5-BDFD-DF4DA3F8FBBE}" dt="2021-05-05T21:22:26.805" v="3315" actId="20577"/>
          <ac:spMkLst>
            <pc:docMk/>
            <pc:sldMk cId="2173864990" sldId="366"/>
            <ac:spMk id="21" creationId="{866E681E-A2A7-499A-807D-2781D1434932}"/>
          </ac:spMkLst>
        </pc:spChg>
        <pc:spChg chg="add mod">
          <ac:chgData name="Zhang Hongce" userId="e56732a680170d04" providerId="LiveId" clId="{5C4EAAE5-C006-45B5-BDFD-DF4DA3F8FBBE}" dt="2021-05-05T21:29:26.478" v="3340"/>
          <ac:spMkLst>
            <pc:docMk/>
            <pc:sldMk cId="2173864990" sldId="366"/>
            <ac:spMk id="22" creationId="{E5C2F673-0552-4544-AC66-63C8009A315F}"/>
          </ac:spMkLst>
        </pc:spChg>
        <pc:spChg chg="del">
          <ac:chgData name="Zhang Hongce" userId="e56732a680170d04" providerId="LiveId" clId="{5C4EAAE5-C006-45B5-BDFD-DF4DA3F8FBBE}" dt="2021-05-05T21:29:25.997" v="3339" actId="478"/>
          <ac:spMkLst>
            <pc:docMk/>
            <pc:sldMk cId="2173864990" sldId="366"/>
            <ac:spMk id="33" creationId="{B87E0993-B237-46F3-B840-714CFE84F017}"/>
          </ac:spMkLst>
        </pc:spChg>
        <pc:spChg chg="del">
          <ac:chgData name="Zhang Hongce" userId="e56732a680170d04" providerId="LiveId" clId="{5C4EAAE5-C006-45B5-BDFD-DF4DA3F8FBBE}" dt="2021-05-05T21:20:37.338" v="3237" actId="478"/>
          <ac:spMkLst>
            <pc:docMk/>
            <pc:sldMk cId="2173864990" sldId="366"/>
            <ac:spMk id="34" creationId="{D27EA603-AD27-4C0B-8B53-30B7CDF98203}"/>
          </ac:spMkLst>
        </pc:spChg>
        <pc:spChg chg="del">
          <ac:chgData name="Zhang Hongce" userId="e56732a680170d04" providerId="LiveId" clId="{5C4EAAE5-C006-45B5-BDFD-DF4DA3F8FBBE}" dt="2021-05-05T21:20:37.338" v="3237" actId="478"/>
          <ac:spMkLst>
            <pc:docMk/>
            <pc:sldMk cId="2173864990" sldId="366"/>
            <ac:spMk id="35" creationId="{E9E7D9AB-1A1E-4DB8-BC84-4D8C90FEB4A2}"/>
          </ac:spMkLst>
        </pc:spChg>
        <pc:spChg chg="del">
          <ac:chgData name="Zhang Hongce" userId="e56732a680170d04" providerId="LiveId" clId="{5C4EAAE5-C006-45B5-BDFD-DF4DA3F8FBBE}" dt="2021-05-05T21:20:37.338" v="3237" actId="478"/>
          <ac:spMkLst>
            <pc:docMk/>
            <pc:sldMk cId="2173864990" sldId="366"/>
            <ac:spMk id="36" creationId="{12F897FE-3AB8-47D3-93EA-F30C4D0AB06D}"/>
          </ac:spMkLst>
        </pc:spChg>
        <pc:spChg chg="del">
          <ac:chgData name="Zhang Hongce" userId="e56732a680170d04" providerId="LiveId" clId="{5C4EAAE5-C006-45B5-BDFD-DF4DA3F8FBBE}" dt="2021-05-05T21:20:37.338" v="3237" actId="478"/>
          <ac:spMkLst>
            <pc:docMk/>
            <pc:sldMk cId="2173864990" sldId="366"/>
            <ac:spMk id="55" creationId="{9F893E9C-61CE-4529-8B44-E4710365014C}"/>
          </ac:spMkLst>
        </pc:spChg>
        <pc:spChg chg="del">
          <ac:chgData name="Zhang Hongce" userId="e56732a680170d04" providerId="LiveId" clId="{5C4EAAE5-C006-45B5-BDFD-DF4DA3F8FBBE}" dt="2021-05-05T21:20:37.338" v="3237" actId="478"/>
          <ac:spMkLst>
            <pc:docMk/>
            <pc:sldMk cId="2173864990" sldId="366"/>
            <ac:spMk id="57" creationId="{CE9A4CE2-1746-4BE8-A9CB-AC55DA251707}"/>
          </ac:spMkLst>
        </pc:spChg>
        <pc:picChg chg="del">
          <ac:chgData name="Zhang Hongce" userId="e56732a680170d04" providerId="LiveId" clId="{5C4EAAE5-C006-45B5-BDFD-DF4DA3F8FBBE}" dt="2021-05-05T21:20:37.338" v="3237" actId="478"/>
          <ac:picMkLst>
            <pc:docMk/>
            <pc:sldMk cId="2173864990" sldId="366"/>
            <ac:picMk id="11" creationId="{61B0FBA8-681E-4091-8E39-B5A0CFEA4DD3}"/>
          </ac:picMkLst>
        </pc:picChg>
        <pc:picChg chg="del">
          <ac:chgData name="Zhang Hongce" userId="e56732a680170d04" providerId="LiveId" clId="{5C4EAAE5-C006-45B5-BDFD-DF4DA3F8FBBE}" dt="2021-05-05T21:20:37.338" v="3237" actId="478"/>
          <ac:picMkLst>
            <pc:docMk/>
            <pc:sldMk cId="2173864990" sldId="366"/>
            <ac:picMk id="14" creationId="{2907A6A2-8B69-4EC2-AAE0-20331BF929D1}"/>
          </ac:picMkLst>
        </pc:picChg>
        <pc:picChg chg="del">
          <ac:chgData name="Zhang Hongce" userId="e56732a680170d04" providerId="LiveId" clId="{5C4EAAE5-C006-45B5-BDFD-DF4DA3F8FBBE}" dt="2021-05-05T21:20:37.338" v="3237" actId="478"/>
          <ac:picMkLst>
            <pc:docMk/>
            <pc:sldMk cId="2173864990" sldId="366"/>
            <ac:picMk id="17" creationId="{D8330CEF-4103-45D8-8570-5CAAFBF707B8}"/>
          </ac:picMkLst>
        </pc:picChg>
        <pc:picChg chg="del">
          <ac:chgData name="Zhang Hongce" userId="e56732a680170d04" providerId="LiveId" clId="{5C4EAAE5-C006-45B5-BDFD-DF4DA3F8FBBE}" dt="2021-05-05T21:20:37.338" v="3237" actId="478"/>
          <ac:picMkLst>
            <pc:docMk/>
            <pc:sldMk cId="2173864990" sldId="366"/>
            <ac:picMk id="19" creationId="{40927400-6330-4108-BCAC-21DB339A119D}"/>
          </ac:picMkLst>
        </pc:picChg>
      </pc:sldChg>
      <pc:sldChg chg="addSp delSp modSp add mod">
        <pc:chgData name="Zhang Hongce" userId="e56732a680170d04" providerId="LiveId" clId="{5C4EAAE5-C006-45B5-BDFD-DF4DA3F8FBBE}" dt="2021-05-10T20:21:32.870" v="15962"/>
        <pc:sldMkLst>
          <pc:docMk/>
          <pc:sldMk cId="848144646" sldId="367"/>
        </pc:sldMkLst>
        <pc:spChg chg="mod">
          <ac:chgData name="Zhang Hongce" userId="e56732a680170d04" providerId="LiveId" clId="{5C4EAAE5-C006-45B5-BDFD-DF4DA3F8FBBE}" dt="2021-05-10T20:21:32.870" v="15962"/>
          <ac:spMkLst>
            <pc:docMk/>
            <pc:sldMk cId="848144646" sldId="367"/>
            <ac:spMk id="3" creationId="{71431611-E142-4D5C-B582-C7F42B41668D}"/>
          </ac:spMkLst>
        </pc:spChg>
        <pc:spChg chg="add del mod">
          <ac:chgData name="Zhang Hongce" userId="e56732a680170d04" providerId="LiveId" clId="{5C4EAAE5-C006-45B5-BDFD-DF4DA3F8FBBE}" dt="2021-05-05T21:44:44.085" v="3621" actId="478"/>
          <ac:spMkLst>
            <pc:docMk/>
            <pc:sldMk cId="848144646" sldId="367"/>
            <ac:spMk id="4" creationId="{297D94FF-AD6A-452D-BE97-386F6FE202D9}"/>
          </ac:spMkLst>
        </pc:spChg>
        <pc:spChg chg="add del mod">
          <ac:chgData name="Zhang Hongce" userId="e56732a680170d04" providerId="LiveId" clId="{5C4EAAE5-C006-45B5-BDFD-DF4DA3F8FBBE}" dt="2021-05-09T17:53:14.657" v="9706" actId="478"/>
          <ac:spMkLst>
            <pc:docMk/>
            <pc:sldMk cId="848144646" sldId="367"/>
            <ac:spMk id="5" creationId="{0FA1C877-5330-4480-87A5-FC7D50A07491}"/>
          </ac:spMkLst>
        </pc:spChg>
        <pc:spChg chg="add mod">
          <ac:chgData name="Zhang Hongce" userId="e56732a680170d04" providerId="LiveId" clId="{5C4EAAE5-C006-45B5-BDFD-DF4DA3F8FBBE}" dt="2021-05-05T21:29:22.855" v="3338"/>
          <ac:spMkLst>
            <pc:docMk/>
            <pc:sldMk cId="848144646" sldId="367"/>
            <ac:spMk id="10" creationId="{095C97A1-D96B-4E24-90F5-AE096230A603}"/>
          </ac:spMkLst>
        </pc:spChg>
        <pc:spChg chg="add del mod">
          <ac:chgData name="Zhang Hongce" userId="e56732a680170d04" providerId="LiveId" clId="{5C4EAAE5-C006-45B5-BDFD-DF4DA3F8FBBE}" dt="2021-05-09T17:52:27.622" v="9694" actId="478"/>
          <ac:spMkLst>
            <pc:docMk/>
            <pc:sldMk cId="848144646" sldId="367"/>
            <ac:spMk id="11" creationId="{3B445748-EB10-4983-B355-9D47F203309A}"/>
          </ac:spMkLst>
        </pc:spChg>
        <pc:spChg chg="add del mod">
          <ac:chgData name="Zhang Hongce" userId="e56732a680170d04" providerId="LiveId" clId="{5C4EAAE5-C006-45B5-BDFD-DF4DA3F8FBBE}" dt="2021-05-09T17:52:27.622" v="9694" actId="478"/>
          <ac:spMkLst>
            <pc:docMk/>
            <pc:sldMk cId="848144646" sldId="367"/>
            <ac:spMk id="12" creationId="{67EF63CB-9E9B-4F05-94CE-8111F778D6B0}"/>
          </ac:spMkLst>
        </pc:spChg>
        <pc:spChg chg="add del mod">
          <ac:chgData name="Zhang Hongce" userId="e56732a680170d04" providerId="LiveId" clId="{5C4EAAE5-C006-45B5-BDFD-DF4DA3F8FBBE}" dt="2021-05-09T17:52:27.622" v="9694" actId="478"/>
          <ac:spMkLst>
            <pc:docMk/>
            <pc:sldMk cId="848144646" sldId="367"/>
            <ac:spMk id="13" creationId="{75E4D8FF-F48C-4E08-82EC-75CE1A3C3E4E}"/>
          </ac:spMkLst>
        </pc:spChg>
        <pc:spChg chg="add del mod">
          <ac:chgData name="Zhang Hongce" userId="e56732a680170d04" providerId="LiveId" clId="{5C4EAAE5-C006-45B5-BDFD-DF4DA3F8FBBE}" dt="2021-05-09T17:52:50.285" v="9699" actId="478"/>
          <ac:spMkLst>
            <pc:docMk/>
            <pc:sldMk cId="848144646" sldId="367"/>
            <ac:spMk id="14" creationId="{3A8B37E8-3861-4CD8-AEF7-9BAF869AEB57}"/>
          </ac:spMkLst>
        </pc:spChg>
        <pc:spChg chg="add del mod">
          <ac:chgData name="Zhang Hongce" userId="e56732a680170d04" providerId="LiveId" clId="{5C4EAAE5-C006-45B5-BDFD-DF4DA3F8FBBE}" dt="2021-05-09T17:52:52.653" v="9700" actId="478"/>
          <ac:spMkLst>
            <pc:docMk/>
            <pc:sldMk cId="848144646" sldId="367"/>
            <ac:spMk id="15" creationId="{4953B3D2-96E2-4ED9-9C98-9EBA996B7286}"/>
          </ac:spMkLst>
        </pc:spChg>
        <pc:spChg chg="add mod">
          <ac:chgData name="Zhang Hongce" userId="e56732a680170d04" providerId="LiveId" clId="{5C4EAAE5-C006-45B5-BDFD-DF4DA3F8FBBE}" dt="2021-05-09T17:52:43.357" v="9698" actId="1076"/>
          <ac:spMkLst>
            <pc:docMk/>
            <pc:sldMk cId="848144646" sldId="367"/>
            <ac:spMk id="16" creationId="{9D92F00B-B20C-4029-AC22-B23D68577D26}"/>
          </ac:spMkLst>
        </pc:spChg>
        <pc:spChg chg="add mod">
          <ac:chgData name="Zhang Hongce" userId="e56732a680170d04" providerId="LiveId" clId="{5C4EAAE5-C006-45B5-BDFD-DF4DA3F8FBBE}" dt="2021-05-09T17:52:43.357" v="9698" actId="1076"/>
          <ac:spMkLst>
            <pc:docMk/>
            <pc:sldMk cId="848144646" sldId="367"/>
            <ac:spMk id="17" creationId="{CABC352E-80E7-4D3B-A25B-191542E9C253}"/>
          </ac:spMkLst>
        </pc:spChg>
        <pc:spChg chg="add mod">
          <ac:chgData name="Zhang Hongce" userId="e56732a680170d04" providerId="LiveId" clId="{5C4EAAE5-C006-45B5-BDFD-DF4DA3F8FBBE}" dt="2021-05-09T17:52:43.357" v="9698" actId="1076"/>
          <ac:spMkLst>
            <pc:docMk/>
            <pc:sldMk cId="848144646" sldId="367"/>
            <ac:spMk id="18" creationId="{103E176E-E8AE-47F6-B8D8-CF3A3A52AC1D}"/>
          </ac:spMkLst>
        </pc:spChg>
        <pc:spChg chg="add del mod">
          <ac:chgData name="Zhang Hongce" userId="e56732a680170d04" providerId="LiveId" clId="{5C4EAAE5-C006-45B5-BDFD-DF4DA3F8FBBE}" dt="2021-05-09T17:53:48.005" v="9733" actId="478"/>
          <ac:spMkLst>
            <pc:docMk/>
            <pc:sldMk cId="848144646" sldId="367"/>
            <ac:spMk id="19" creationId="{A3192593-157E-4D12-852C-70A99385DDCC}"/>
          </ac:spMkLst>
        </pc:spChg>
        <pc:spChg chg="add mod">
          <ac:chgData name="Zhang Hongce" userId="e56732a680170d04" providerId="LiveId" clId="{5C4EAAE5-C006-45B5-BDFD-DF4DA3F8FBBE}" dt="2021-05-09T17:52:43.357" v="9698" actId="1076"/>
          <ac:spMkLst>
            <pc:docMk/>
            <pc:sldMk cId="848144646" sldId="367"/>
            <ac:spMk id="20" creationId="{69A7963C-8D56-4E1A-9555-FB83F28F2CE2}"/>
          </ac:spMkLst>
        </pc:spChg>
        <pc:spChg chg="mod">
          <ac:chgData name="Zhang Hongce" userId="e56732a680170d04" providerId="LiveId" clId="{5C4EAAE5-C006-45B5-BDFD-DF4DA3F8FBBE}" dt="2021-05-07T15:23:14.246" v="8988" actId="20577"/>
          <ac:spMkLst>
            <pc:docMk/>
            <pc:sldMk cId="848144646" sldId="367"/>
            <ac:spMk id="21" creationId="{866E681E-A2A7-499A-807D-2781D1434932}"/>
          </ac:spMkLst>
        </pc:spChg>
        <pc:spChg chg="add mod">
          <ac:chgData name="Zhang Hongce" userId="e56732a680170d04" providerId="LiveId" clId="{5C4EAAE5-C006-45B5-BDFD-DF4DA3F8FBBE}" dt="2021-05-09T17:53:20.077" v="9708" actId="14100"/>
          <ac:spMkLst>
            <pc:docMk/>
            <pc:sldMk cId="848144646" sldId="367"/>
            <ac:spMk id="22" creationId="{6A800CA4-52A6-4A82-A62F-6BEE284AD1DB}"/>
          </ac:spMkLst>
        </pc:spChg>
        <pc:spChg chg="add mod">
          <ac:chgData name="Zhang Hongce" userId="e56732a680170d04" providerId="LiveId" clId="{5C4EAAE5-C006-45B5-BDFD-DF4DA3F8FBBE}" dt="2021-05-09T17:53:12.724" v="9705" actId="14100"/>
          <ac:spMkLst>
            <pc:docMk/>
            <pc:sldMk cId="848144646" sldId="367"/>
            <ac:spMk id="23" creationId="{85C1766F-18D4-4FD9-A193-83D069DB0EB1}"/>
          </ac:spMkLst>
        </pc:spChg>
        <pc:spChg chg="add mod">
          <ac:chgData name="Zhang Hongce" userId="e56732a680170d04" providerId="LiveId" clId="{5C4EAAE5-C006-45B5-BDFD-DF4DA3F8FBBE}" dt="2021-05-09T17:53:59.492" v="9736" actId="14100"/>
          <ac:spMkLst>
            <pc:docMk/>
            <pc:sldMk cId="848144646" sldId="367"/>
            <ac:spMk id="25" creationId="{C7C4CA7E-DD8D-402A-ACB7-44DEE3387B1F}"/>
          </ac:spMkLst>
        </pc:spChg>
        <pc:spChg chg="add mod">
          <ac:chgData name="Zhang Hongce" userId="e56732a680170d04" providerId="LiveId" clId="{5C4EAAE5-C006-45B5-BDFD-DF4DA3F8FBBE}" dt="2021-05-09T17:53:51.957" v="9734" actId="1076"/>
          <ac:spMkLst>
            <pc:docMk/>
            <pc:sldMk cId="848144646" sldId="367"/>
            <ac:spMk id="26" creationId="{5D5B3505-2C41-4D97-AD21-24B15FA4BBA4}"/>
          </ac:spMkLst>
        </pc:spChg>
        <pc:spChg chg="del">
          <ac:chgData name="Zhang Hongce" userId="e56732a680170d04" providerId="LiveId" clId="{5C4EAAE5-C006-45B5-BDFD-DF4DA3F8FBBE}" dt="2021-05-05T21:29:22.596" v="3337" actId="478"/>
          <ac:spMkLst>
            <pc:docMk/>
            <pc:sldMk cId="848144646" sldId="367"/>
            <ac:spMk id="33" creationId="{B87E0993-B237-46F3-B840-714CFE84F017}"/>
          </ac:spMkLst>
        </pc:spChg>
        <pc:spChg chg="del mod">
          <ac:chgData name="Zhang Hongce" userId="e56732a680170d04" providerId="LiveId" clId="{5C4EAAE5-C006-45B5-BDFD-DF4DA3F8FBBE}" dt="2021-05-05T21:30:43.548" v="3351" actId="478"/>
          <ac:spMkLst>
            <pc:docMk/>
            <pc:sldMk cId="848144646" sldId="367"/>
            <ac:spMk id="37" creationId="{F1EC55B5-07A9-4628-A210-4AEBCAB7C166}"/>
          </ac:spMkLst>
        </pc:spChg>
        <pc:spChg chg="del">
          <ac:chgData name="Zhang Hongce" userId="e56732a680170d04" providerId="LiveId" clId="{5C4EAAE5-C006-45B5-BDFD-DF4DA3F8FBBE}" dt="2021-05-05T21:29:56.708" v="3341" actId="478"/>
          <ac:spMkLst>
            <pc:docMk/>
            <pc:sldMk cId="848144646" sldId="367"/>
            <ac:spMk id="38" creationId="{5DFA5954-B753-4AED-80C2-E82BF7ECEAD0}"/>
          </ac:spMkLst>
        </pc:spChg>
        <pc:spChg chg="del">
          <ac:chgData name="Zhang Hongce" userId="e56732a680170d04" providerId="LiveId" clId="{5C4EAAE5-C006-45B5-BDFD-DF4DA3F8FBBE}" dt="2021-05-05T21:30:03.560" v="3344" actId="478"/>
          <ac:spMkLst>
            <pc:docMk/>
            <pc:sldMk cId="848144646" sldId="367"/>
            <ac:spMk id="56" creationId="{8761F1B1-692B-4F9D-8A6D-AF21D2FEDC22}"/>
          </ac:spMkLst>
        </pc:spChg>
        <pc:picChg chg="del mod">
          <ac:chgData name="Zhang Hongce" userId="e56732a680170d04" providerId="LiveId" clId="{5C4EAAE5-C006-45B5-BDFD-DF4DA3F8FBBE}" dt="2021-05-05T21:44:39.490" v="3620" actId="478"/>
          <ac:picMkLst>
            <pc:docMk/>
            <pc:sldMk cId="848144646" sldId="367"/>
            <ac:picMk id="26" creationId="{CED2A1D6-9552-416B-980E-F8CBF4C5DF40}"/>
          </ac:picMkLst>
        </pc:picChg>
      </pc:sldChg>
      <pc:sldChg chg="addSp delSp modSp add mod">
        <pc:chgData name="Zhang Hongce" userId="e56732a680170d04" providerId="LiveId" clId="{5C4EAAE5-C006-45B5-BDFD-DF4DA3F8FBBE}" dt="2021-05-12T18:16:02.053" v="20386" actId="1076"/>
        <pc:sldMkLst>
          <pc:docMk/>
          <pc:sldMk cId="3681545333" sldId="368"/>
        </pc:sldMkLst>
        <pc:spChg chg="mod">
          <ac:chgData name="Zhang Hongce" userId="e56732a680170d04" providerId="LiveId" clId="{5C4EAAE5-C006-45B5-BDFD-DF4DA3F8FBBE}" dt="2021-05-11T14:28:16.375" v="18419" actId="20577"/>
          <ac:spMkLst>
            <pc:docMk/>
            <pc:sldMk cId="3681545333" sldId="368"/>
            <ac:spMk id="2" creationId="{36E41608-0758-467D-9194-3E900FF7E6C8}"/>
          </ac:spMkLst>
        </pc:spChg>
        <pc:spChg chg="mod">
          <ac:chgData name="Zhang Hongce" userId="e56732a680170d04" providerId="LiveId" clId="{5C4EAAE5-C006-45B5-BDFD-DF4DA3F8FBBE}" dt="2021-05-11T14:29:56.966" v="18448" actId="108"/>
          <ac:spMkLst>
            <pc:docMk/>
            <pc:sldMk cId="3681545333" sldId="368"/>
            <ac:spMk id="4" creationId="{947D0856-5B6F-4006-B7EC-856135F09AD6}"/>
          </ac:spMkLst>
        </pc:spChg>
        <pc:spChg chg="add del mod">
          <ac:chgData name="Zhang Hongce" userId="e56732a680170d04" providerId="LiveId" clId="{5C4EAAE5-C006-45B5-BDFD-DF4DA3F8FBBE}" dt="2021-05-11T14:28:39.830" v="18422" actId="478"/>
          <ac:spMkLst>
            <pc:docMk/>
            <pc:sldMk cId="3681545333" sldId="368"/>
            <ac:spMk id="5" creationId="{68586919-846B-40F8-9F6C-A1B3FF361E58}"/>
          </ac:spMkLst>
        </pc:spChg>
        <pc:spChg chg="add mod">
          <ac:chgData name="Zhang Hongce" userId="e56732a680170d04" providerId="LiveId" clId="{5C4EAAE5-C006-45B5-BDFD-DF4DA3F8FBBE}" dt="2021-05-12T18:16:02.053" v="20386" actId="1076"/>
          <ac:spMkLst>
            <pc:docMk/>
            <pc:sldMk cId="3681545333" sldId="368"/>
            <ac:spMk id="6" creationId="{0C52049B-E87B-4177-ABB5-C7888660F57B}"/>
          </ac:spMkLst>
        </pc:spChg>
        <pc:spChg chg="del mod">
          <ac:chgData name="Zhang Hongce" userId="e56732a680170d04" providerId="LiveId" clId="{5C4EAAE5-C006-45B5-BDFD-DF4DA3F8FBBE}" dt="2021-05-05T23:38:34.871" v="4148" actId="478"/>
          <ac:spMkLst>
            <pc:docMk/>
            <pc:sldMk cId="3681545333" sldId="368"/>
            <ac:spMk id="7" creationId="{A8862881-2DAB-4787-B181-E4009846F605}"/>
          </ac:spMkLst>
        </pc:spChg>
        <pc:spChg chg="add mod">
          <ac:chgData name="Zhang Hongce" userId="e56732a680170d04" providerId="LiveId" clId="{5C4EAAE5-C006-45B5-BDFD-DF4DA3F8FBBE}" dt="2021-05-11T14:31:45.996" v="18551" actId="1076"/>
          <ac:spMkLst>
            <pc:docMk/>
            <pc:sldMk cId="3681545333" sldId="368"/>
            <ac:spMk id="9" creationId="{4CE889E7-5269-44D3-B04A-E1E1495D1EA4}"/>
          </ac:spMkLst>
        </pc:spChg>
        <pc:spChg chg="add mod">
          <ac:chgData name="Zhang Hongce" userId="e56732a680170d04" providerId="LiveId" clId="{5C4EAAE5-C006-45B5-BDFD-DF4DA3F8FBBE}" dt="2021-05-05T23:39:07.628" v="4153" actId="14100"/>
          <ac:spMkLst>
            <pc:docMk/>
            <pc:sldMk cId="3681545333" sldId="368"/>
            <ac:spMk id="11" creationId="{5953C204-ADA0-4884-8F25-3974619AE515}"/>
          </ac:spMkLst>
        </pc:spChg>
        <pc:spChg chg="add mod">
          <ac:chgData name="Zhang Hongce" userId="e56732a680170d04" providerId="LiveId" clId="{5C4EAAE5-C006-45B5-BDFD-DF4DA3F8FBBE}" dt="2021-05-05T23:39:11.837" v="4155" actId="14100"/>
          <ac:spMkLst>
            <pc:docMk/>
            <pc:sldMk cId="3681545333" sldId="368"/>
            <ac:spMk id="12" creationId="{67181817-666C-41A2-857E-459CC125B274}"/>
          </ac:spMkLst>
        </pc:spChg>
        <pc:spChg chg="add mod">
          <ac:chgData name="Zhang Hongce" userId="e56732a680170d04" providerId="LiveId" clId="{5C4EAAE5-C006-45B5-BDFD-DF4DA3F8FBBE}" dt="2021-05-05T23:39:17.989" v="4157" actId="14100"/>
          <ac:spMkLst>
            <pc:docMk/>
            <pc:sldMk cId="3681545333" sldId="368"/>
            <ac:spMk id="13" creationId="{FF98E180-AA70-4530-ADC0-8674DE2F9377}"/>
          </ac:spMkLst>
        </pc:spChg>
        <pc:spChg chg="add mod">
          <ac:chgData name="Zhang Hongce" userId="e56732a680170d04" providerId="LiveId" clId="{5C4EAAE5-C006-45B5-BDFD-DF4DA3F8FBBE}" dt="2021-05-11T14:29:38.812" v="18443" actId="1038"/>
          <ac:spMkLst>
            <pc:docMk/>
            <pc:sldMk cId="3681545333" sldId="368"/>
            <ac:spMk id="14" creationId="{684E0211-AA22-424C-990E-C602B5CBA8BC}"/>
          </ac:spMkLst>
        </pc:spChg>
        <pc:spChg chg="del">
          <ac:chgData name="Zhang Hongce" userId="e56732a680170d04" providerId="LiveId" clId="{5C4EAAE5-C006-45B5-BDFD-DF4DA3F8FBBE}" dt="2021-05-05T23:38:39.982" v="4149" actId="478"/>
          <ac:spMkLst>
            <pc:docMk/>
            <pc:sldMk cId="3681545333" sldId="368"/>
            <ac:spMk id="15" creationId="{29932652-5160-4246-98E7-F6D6BF40795F}"/>
          </ac:spMkLst>
        </pc:spChg>
        <pc:spChg chg="add mod">
          <ac:chgData name="Zhang Hongce" userId="e56732a680170d04" providerId="LiveId" clId="{5C4EAAE5-C006-45B5-BDFD-DF4DA3F8FBBE}" dt="2021-05-11T14:31:48.396" v="18552" actId="1076"/>
          <ac:spMkLst>
            <pc:docMk/>
            <pc:sldMk cId="3681545333" sldId="368"/>
            <ac:spMk id="15" creationId="{42C47DC1-F9E7-4C0B-9F44-F572A8D898BC}"/>
          </ac:spMkLst>
        </pc:spChg>
        <pc:spChg chg="add mod">
          <ac:chgData name="Zhang Hongce" userId="e56732a680170d04" providerId="LiveId" clId="{5C4EAAE5-C006-45B5-BDFD-DF4DA3F8FBBE}" dt="2021-05-11T14:31:21.159" v="18547" actId="12"/>
          <ac:spMkLst>
            <pc:docMk/>
            <pc:sldMk cId="3681545333" sldId="368"/>
            <ac:spMk id="16" creationId="{62814487-9EA2-48C3-A469-AFBA7E25A136}"/>
          </ac:spMkLst>
        </pc:spChg>
        <pc:spChg chg="add mod">
          <ac:chgData name="Zhang Hongce" userId="e56732a680170d04" providerId="LiveId" clId="{5C4EAAE5-C006-45B5-BDFD-DF4DA3F8FBBE}" dt="2021-05-11T14:29:50.820" v="18447" actId="14100"/>
          <ac:spMkLst>
            <pc:docMk/>
            <pc:sldMk cId="3681545333" sldId="368"/>
            <ac:spMk id="17" creationId="{3D6DCD5A-A858-4139-8389-2CBDDD8C15EA}"/>
          </ac:spMkLst>
        </pc:spChg>
        <pc:cxnChg chg="add del mod">
          <ac:chgData name="Zhang Hongce" userId="e56732a680170d04" providerId="LiveId" clId="{5C4EAAE5-C006-45B5-BDFD-DF4DA3F8FBBE}" dt="2021-05-11T14:28:41.947" v="18423" actId="478"/>
          <ac:cxnSpMkLst>
            <pc:docMk/>
            <pc:sldMk cId="3681545333" sldId="368"/>
            <ac:cxnSpMk id="8" creationId="{AA78695A-9C91-41E9-AE75-796F7D9712C4}"/>
          </ac:cxnSpMkLst>
        </pc:cxnChg>
        <pc:cxnChg chg="del">
          <ac:chgData name="Zhang Hongce" userId="e56732a680170d04" providerId="LiveId" clId="{5C4EAAE5-C006-45B5-BDFD-DF4DA3F8FBBE}" dt="2021-05-05T23:38:39.982" v="4149" actId="478"/>
          <ac:cxnSpMkLst>
            <pc:docMk/>
            <pc:sldMk cId="3681545333" sldId="368"/>
            <ac:cxnSpMk id="10" creationId="{BC100D60-0CD1-429F-AC69-56A0FB62EA98}"/>
          </ac:cxnSpMkLst>
        </pc:cxnChg>
      </pc:sldChg>
      <pc:sldChg chg="addSp delSp modSp add del mod">
        <pc:chgData name="Zhang Hongce" userId="e56732a680170d04" providerId="LiveId" clId="{5C4EAAE5-C006-45B5-BDFD-DF4DA3F8FBBE}" dt="2021-05-11T20:53:13.682" v="19917"/>
        <pc:sldMkLst>
          <pc:docMk/>
          <pc:sldMk cId="613669048" sldId="369"/>
        </pc:sldMkLst>
        <pc:spChg chg="mod">
          <ac:chgData name="Zhang Hongce" userId="e56732a680170d04" providerId="LiveId" clId="{5C4EAAE5-C006-45B5-BDFD-DF4DA3F8FBBE}" dt="2021-05-11T13:58:27.720" v="17665"/>
          <ac:spMkLst>
            <pc:docMk/>
            <pc:sldMk cId="613669048" sldId="369"/>
            <ac:spMk id="2" creationId="{36E41608-0758-467D-9194-3E900FF7E6C8}"/>
          </ac:spMkLst>
        </pc:spChg>
        <pc:spChg chg="mod">
          <ac:chgData name="Zhang Hongce" userId="e56732a680170d04" providerId="LiveId" clId="{5C4EAAE5-C006-45B5-BDFD-DF4DA3F8FBBE}" dt="2021-05-05T23:46:05.644" v="4275" actId="108"/>
          <ac:spMkLst>
            <pc:docMk/>
            <pc:sldMk cId="613669048" sldId="369"/>
            <ac:spMk id="4" creationId="{947D0856-5B6F-4006-B7EC-856135F09AD6}"/>
          </ac:spMkLst>
        </pc:spChg>
        <pc:spChg chg="mod">
          <ac:chgData name="Zhang Hongce" userId="e56732a680170d04" providerId="LiveId" clId="{5C4EAAE5-C006-45B5-BDFD-DF4DA3F8FBBE}" dt="2021-05-09T18:07:52.937" v="9939" actId="6549"/>
          <ac:spMkLst>
            <pc:docMk/>
            <pc:sldMk cId="613669048" sldId="369"/>
            <ac:spMk id="5" creationId="{68586919-846B-40F8-9F6C-A1B3FF361E58}"/>
          </ac:spMkLst>
        </pc:spChg>
        <pc:spChg chg="del">
          <ac:chgData name="Zhang Hongce" userId="e56732a680170d04" providerId="LiveId" clId="{5C4EAAE5-C006-45B5-BDFD-DF4DA3F8FBBE}" dt="2021-05-05T23:42:28.778" v="4210" actId="478"/>
          <ac:spMkLst>
            <pc:docMk/>
            <pc:sldMk cId="613669048" sldId="369"/>
            <ac:spMk id="9" creationId="{4CE889E7-5269-44D3-B04A-E1E1495D1EA4}"/>
          </ac:spMkLst>
        </pc:spChg>
        <pc:spChg chg="del">
          <ac:chgData name="Zhang Hongce" userId="e56732a680170d04" providerId="LiveId" clId="{5C4EAAE5-C006-45B5-BDFD-DF4DA3F8FBBE}" dt="2021-05-05T23:42:06.815" v="4201" actId="478"/>
          <ac:spMkLst>
            <pc:docMk/>
            <pc:sldMk cId="613669048" sldId="369"/>
            <ac:spMk id="11" creationId="{5953C204-ADA0-4884-8F25-3974619AE515}"/>
          </ac:spMkLst>
        </pc:spChg>
        <pc:spChg chg="del">
          <ac:chgData name="Zhang Hongce" userId="e56732a680170d04" providerId="LiveId" clId="{5C4EAAE5-C006-45B5-BDFD-DF4DA3F8FBBE}" dt="2021-05-05T23:42:08.133" v="4202" actId="478"/>
          <ac:spMkLst>
            <pc:docMk/>
            <pc:sldMk cId="613669048" sldId="369"/>
            <ac:spMk id="12" creationId="{67181817-666C-41A2-857E-459CC125B274}"/>
          </ac:spMkLst>
        </pc:spChg>
        <pc:spChg chg="del">
          <ac:chgData name="Zhang Hongce" userId="e56732a680170d04" providerId="LiveId" clId="{5C4EAAE5-C006-45B5-BDFD-DF4DA3F8FBBE}" dt="2021-05-05T23:42:09.142" v="4203" actId="478"/>
          <ac:spMkLst>
            <pc:docMk/>
            <pc:sldMk cId="613669048" sldId="369"/>
            <ac:spMk id="13" creationId="{FF98E180-AA70-4530-ADC0-8674DE2F9377}"/>
          </ac:spMkLst>
        </pc:spChg>
        <pc:spChg chg="add mod">
          <ac:chgData name="Zhang Hongce" userId="e56732a680170d04" providerId="LiveId" clId="{5C4EAAE5-C006-45B5-BDFD-DF4DA3F8FBBE}" dt="2021-05-05T23:44:32.862" v="4259" actId="1076"/>
          <ac:spMkLst>
            <pc:docMk/>
            <pc:sldMk cId="613669048" sldId="369"/>
            <ac:spMk id="15" creationId="{05D68F57-E92E-4714-AE3B-6C81C6623268}"/>
          </ac:spMkLst>
        </pc:spChg>
        <pc:spChg chg="add mod">
          <ac:chgData name="Zhang Hongce" userId="e56732a680170d04" providerId="LiveId" clId="{5C4EAAE5-C006-45B5-BDFD-DF4DA3F8FBBE}" dt="2021-05-05T23:42:20.581" v="4206" actId="14100"/>
          <ac:spMkLst>
            <pc:docMk/>
            <pc:sldMk cId="613669048" sldId="369"/>
            <ac:spMk id="16" creationId="{F35D2A1C-047D-4853-969A-68CBFD8EFCAD}"/>
          </ac:spMkLst>
        </pc:spChg>
        <pc:cxnChg chg="del">
          <ac:chgData name="Zhang Hongce" userId="e56732a680170d04" providerId="LiveId" clId="{5C4EAAE5-C006-45B5-BDFD-DF4DA3F8FBBE}" dt="2021-05-05T23:42:31.158" v="4211" actId="478"/>
          <ac:cxnSpMkLst>
            <pc:docMk/>
            <pc:sldMk cId="613669048" sldId="369"/>
            <ac:cxnSpMk id="8" creationId="{AA78695A-9C91-41E9-AE75-796F7D9712C4}"/>
          </ac:cxnSpMkLst>
        </pc:cxnChg>
        <pc:cxnChg chg="add mod">
          <ac:chgData name="Zhang Hongce" userId="e56732a680170d04" providerId="LiveId" clId="{5C4EAAE5-C006-45B5-BDFD-DF4DA3F8FBBE}" dt="2021-05-05T23:44:37.517" v="4262" actId="14100"/>
          <ac:cxnSpMkLst>
            <pc:docMk/>
            <pc:sldMk cId="613669048" sldId="369"/>
            <ac:cxnSpMk id="14" creationId="{D912CF4E-3E60-4542-AD24-64BC0BB47A30}"/>
          </ac:cxnSpMkLst>
        </pc:cxnChg>
      </pc:sldChg>
      <pc:sldChg chg="modSp add del mod">
        <pc:chgData name="Zhang Hongce" userId="e56732a680170d04" providerId="LiveId" clId="{5C4EAAE5-C006-45B5-BDFD-DF4DA3F8FBBE}" dt="2021-05-06T15:33:12.970" v="5286" actId="47"/>
        <pc:sldMkLst>
          <pc:docMk/>
          <pc:sldMk cId="1907145185" sldId="370"/>
        </pc:sldMkLst>
        <pc:spChg chg="mod">
          <ac:chgData name="Zhang Hongce" userId="e56732a680170d04" providerId="LiveId" clId="{5C4EAAE5-C006-45B5-BDFD-DF4DA3F8FBBE}" dt="2021-05-06T15:16:51.817" v="4574"/>
          <ac:spMkLst>
            <pc:docMk/>
            <pc:sldMk cId="1907145185" sldId="370"/>
            <ac:spMk id="13" creationId="{B46E317A-A80F-4E83-AEEC-D58ABE038FF2}"/>
          </ac:spMkLst>
        </pc:spChg>
        <pc:spChg chg="mod">
          <ac:chgData name="Zhang Hongce" userId="e56732a680170d04" providerId="LiveId" clId="{5C4EAAE5-C006-45B5-BDFD-DF4DA3F8FBBE}" dt="2021-05-06T15:17:00.742" v="4576" actId="14100"/>
          <ac:spMkLst>
            <pc:docMk/>
            <pc:sldMk cId="1907145185" sldId="370"/>
            <ac:spMk id="19" creationId="{43AE0110-FBED-407D-8B35-21799F747E3E}"/>
          </ac:spMkLst>
        </pc:spChg>
        <pc:cxnChg chg="mod">
          <ac:chgData name="Zhang Hongce" userId="e56732a680170d04" providerId="LiveId" clId="{5C4EAAE5-C006-45B5-BDFD-DF4DA3F8FBBE}" dt="2021-05-06T15:17:04.392" v="4577" actId="14100"/>
          <ac:cxnSpMkLst>
            <pc:docMk/>
            <pc:sldMk cId="1907145185" sldId="370"/>
            <ac:cxnSpMk id="18" creationId="{98F393B0-B123-4CF3-B2A2-F757854EEBD7}"/>
          </ac:cxnSpMkLst>
        </pc:cxnChg>
      </pc:sldChg>
      <pc:sldChg chg="modSp add del mod">
        <pc:chgData name="Zhang Hongce" userId="e56732a680170d04" providerId="LiveId" clId="{5C4EAAE5-C006-45B5-BDFD-DF4DA3F8FBBE}" dt="2021-05-06T15:34:46.691" v="5341" actId="47"/>
        <pc:sldMkLst>
          <pc:docMk/>
          <pc:sldMk cId="3330555920" sldId="371"/>
        </pc:sldMkLst>
        <pc:spChg chg="mod">
          <ac:chgData name="Zhang Hongce" userId="e56732a680170d04" providerId="LiveId" clId="{5C4EAAE5-C006-45B5-BDFD-DF4DA3F8FBBE}" dt="2021-05-06T15:17:47.303" v="4583" actId="20577"/>
          <ac:spMkLst>
            <pc:docMk/>
            <pc:sldMk cId="3330555920" sldId="371"/>
            <ac:spMk id="13" creationId="{B46E317A-A80F-4E83-AEEC-D58ABE038FF2}"/>
          </ac:spMkLst>
        </pc:spChg>
        <pc:spChg chg="mod">
          <ac:chgData name="Zhang Hongce" userId="e56732a680170d04" providerId="LiveId" clId="{5C4EAAE5-C006-45B5-BDFD-DF4DA3F8FBBE}" dt="2021-05-06T15:17:38.615" v="4580" actId="14100"/>
          <ac:spMkLst>
            <pc:docMk/>
            <pc:sldMk cId="3330555920" sldId="371"/>
            <ac:spMk id="19" creationId="{43AE0110-FBED-407D-8B35-21799F747E3E}"/>
          </ac:spMkLst>
        </pc:spChg>
      </pc:sldChg>
      <pc:sldChg chg="addSp modSp add del mod">
        <pc:chgData name="Zhang Hongce" userId="e56732a680170d04" providerId="LiveId" clId="{5C4EAAE5-C006-45B5-BDFD-DF4DA3F8FBBE}" dt="2021-05-06T15:34:59.244" v="5342" actId="47"/>
        <pc:sldMkLst>
          <pc:docMk/>
          <pc:sldMk cId="1203538957" sldId="372"/>
        </pc:sldMkLst>
        <pc:spChg chg="add mod">
          <ac:chgData name="Zhang Hongce" userId="e56732a680170d04" providerId="LiveId" clId="{5C4EAAE5-C006-45B5-BDFD-DF4DA3F8FBBE}" dt="2021-05-06T15:18:22.332" v="4590" actId="14100"/>
          <ac:spMkLst>
            <pc:docMk/>
            <pc:sldMk cId="1203538957" sldId="372"/>
            <ac:spMk id="9" creationId="{4AE6292B-9BE3-4CB4-AA9E-7B16A6D2D74A}"/>
          </ac:spMkLst>
        </pc:spChg>
        <pc:spChg chg="mod">
          <ac:chgData name="Zhang Hongce" userId="e56732a680170d04" providerId="LiveId" clId="{5C4EAAE5-C006-45B5-BDFD-DF4DA3F8FBBE}" dt="2021-05-06T15:19:23.417" v="4651" actId="20577"/>
          <ac:spMkLst>
            <pc:docMk/>
            <pc:sldMk cId="1203538957" sldId="372"/>
            <ac:spMk id="13" creationId="{B46E317A-A80F-4E83-AEEC-D58ABE038FF2}"/>
          </ac:spMkLst>
        </pc:spChg>
        <pc:spChg chg="mod">
          <ac:chgData name="Zhang Hongce" userId="e56732a680170d04" providerId="LiveId" clId="{5C4EAAE5-C006-45B5-BDFD-DF4DA3F8FBBE}" dt="2021-05-06T15:18:13.677" v="4588" actId="14100"/>
          <ac:spMkLst>
            <pc:docMk/>
            <pc:sldMk cId="1203538957" sldId="372"/>
            <ac:spMk id="19" creationId="{43AE0110-FBED-407D-8B35-21799F747E3E}"/>
          </ac:spMkLst>
        </pc:spChg>
        <pc:cxnChg chg="mod">
          <ac:chgData name="Zhang Hongce" userId="e56732a680170d04" providerId="LiveId" clId="{5C4EAAE5-C006-45B5-BDFD-DF4DA3F8FBBE}" dt="2021-05-06T15:18:27.576" v="4591" actId="14100"/>
          <ac:cxnSpMkLst>
            <pc:docMk/>
            <pc:sldMk cId="1203538957" sldId="372"/>
            <ac:cxnSpMk id="18" creationId="{98F393B0-B123-4CF3-B2A2-F757854EEBD7}"/>
          </ac:cxnSpMkLst>
        </pc:cxnChg>
      </pc:sldChg>
      <pc:sldChg chg="addSp delSp modSp add del mod">
        <pc:chgData name="Zhang Hongce" userId="e56732a680170d04" providerId="LiveId" clId="{5C4EAAE5-C006-45B5-BDFD-DF4DA3F8FBBE}" dt="2021-05-06T15:36:09.446" v="5382" actId="47"/>
        <pc:sldMkLst>
          <pc:docMk/>
          <pc:sldMk cId="2255873020" sldId="373"/>
        </pc:sldMkLst>
        <pc:spChg chg="del">
          <ac:chgData name="Zhang Hongce" userId="e56732a680170d04" providerId="LiveId" clId="{5C4EAAE5-C006-45B5-BDFD-DF4DA3F8FBBE}" dt="2021-05-06T15:22:56.300" v="4715" actId="478"/>
          <ac:spMkLst>
            <pc:docMk/>
            <pc:sldMk cId="2255873020" sldId="373"/>
            <ac:spMk id="13" creationId="{B46E317A-A80F-4E83-AEEC-D58ABE038FF2}"/>
          </ac:spMkLst>
        </pc:spChg>
        <pc:spChg chg="add mod">
          <ac:chgData name="Zhang Hongce" userId="e56732a680170d04" providerId="LiveId" clId="{5C4EAAE5-C006-45B5-BDFD-DF4DA3F8FBBE}" dt="2021-05-06T15:23:19.998" v="4724" actId="1076"/>
          <ac:spMkLst>
            <pc:docMk/>
            <pc:sldMk cId="2255873020" sldId="373"/>
            <ac:spMk id="35" creationId="{03CB5E91-9158-4D5B-83C3-7BE3CA3BD822}"/>
          </ac:spMkLst>
        </pc:spChg>
        <pc:spChg chg="del">
          <ac:chgData name="Zhang Hongce" userId="e56732a680170d04" providerId="LiveId" clId="{5C4EAAE5-C006-45B5-BDFD-DF4DA3F8FBBE}" dt="2021-05-06T15:22:50.397" v="4713" actId="478"/>
          <ac:spMkLst>
            <pc:docMk/>
            <pc:sldMk cId="2255873020" sldId="373"/>
            <ac:spMk id="36" creationId="{3B9A321A-940F-4CFF-BF64-3F52238781CD}"/>
          </ac:spMkLst>
        </pc:spChg>
        <pc:spChg chg="add del">
          <ac:chgData name="Zhang Hongce" userId="e56732a680170d04" providerId="LiveId" clId="{5C4EAAE5-C006-45B5-BDFD-DF4DA3F8FBBE}" dt="2021-05-06T15:23:10.609" v="4720" actId="478"/>
          <ac:spMkLst>
            <pc:docMk/>
            <pc:sldMk cId="2255873020" sldId="373"/>
            <ac:spMk id="43" creationId="{0E9CC189-80BE-468E-8EAF-F18D0C771316}"/>
          </ac:spMkLst>
        </pc:spChg>
        <pc:spChg chg="del">
          <ac:chgData name="Zhang Hongce" userId="e56732a680170d04" providerId="LiveId" clId="{5C4EAAE5-C006-45B5-BDFD-DF4DA3F8FBBE}" dt="2021-05-06T15:23:10.609" v="4720" actId="478"/>
          <ac:spMkLst>
            <pc:docMk/>
            <pc:sldMk cId="2255873020" sldId="373"/>
            <ac:spMk id="44" creationId="{6DDC3EF1-D302-4F09-A410-23571E790F8C}"/>
          </ac:spMkLst>
        </pc:spChg>
        <pc:spChg chg="del">
          <ac:chgData name="Zhang Hongce" userId="e56732a680170d04" providerId="LiveId" clId="{5C4EAAE5-C006-45B5-BDFD-DF4DA3F8FBBE}" dt="2021-05-06T15:23:10.609" v="4720" actId="478"/>
          <ac:spMkLst>
            <pc:docMk/>
            <pc:sldMk cId="2255873020" sldId="373"/>
            <ac:spMk id="45" creationId="{1DC205F1-1B54-4541-9EBD-609C887B540A}"/>
          </ac:spMkLst>
        </pc:spChg>
        <pc:spChg chg="del">
          <ac:chgData name="Zhang Hongce" userId="e56732a680170d04" providerId="LiveId" clId="{5C4EAAE5-C006-45B5-BDFD-DF4DA3F8FBBE}" dt="2021-05-06T15:23:10.609" v="4720" actId="478"/>
          <ac:spMkLst>
            <pc:docMk/>
            <pc:sldMk cId="2255873020" sldId="373"/>
            <ac:spMk id="48" creationId="{435E4B89-F502-4D53-9B2D-59DBD2E6376D}"/>
          </ac:spMkLst>
        </pc:spChg>
        <pc:spChg chg="add del">
          <ac:chgData name="Zhang Hongce" userId="e56732a680170d04" providerId="LiveId" clId="{5C4EAAE5-C006-45B5-BDFD-DF4DA3F8FBBE}" dt="2021-05-06T15:23:11.526" v="4721" actId="478"/>
          <ac:spMkLst>
            <pc:docMk/>
            <pc:sldMk cId="2255873020" sldId="373"/>
            <ac:spMk id="50" creationId="{0D7C1546-E648-4EE5-8CD3-90A9E9D8C287}"/>
          </ac:spMkLst>
        </pc:spChg>
        <pc:spChg chg="del">
          <ac:chgData name="Zhang Hongce" userId="e56732a680170d04" providerId="LiveId" clId="{5C4EAAE5-C006-45B5-BDFD-DF4DA3F8FBBE}" dt="2021-05-06T15:23:12.361" v="4722" actId="478"/>
          <ac:spMkLst>
            <pc:docMk/>
            <pc:sldMk cId="2255873020" sldId="373"/>
            <ac:spMk id="52" creationId="{C333F1AB-1684-4B20-8D3C-C1F98BA732F0}"/>
          </ac:spMkLst>
        </pc:spChg>
        <pc:spChg chg="del">
          <ac:chgData name="Zhang Hongce" userId="e56732a680170d04" providerId="LiveId" clId="{5C4EAAE5-C006-45B5-BDFD-DF4DA3F8FBBE}" dt="2021-05-06T15:22:52.990" v="4714" actId="478"/>
          <ac:spMkLst>
            <pc:docMk/>
            <pc:sldMk cId="2255873020" sldId="373"/>
            <ac:spMk id="53" creationId="{EF760701-5871-482E-8BA4-40457FE1F11C}"/>
          </ac:spMkLst>
        </pc:spChg>
      </pc:sldChg>
      <pc:sldChg chg="addSp delSp modSp add del mod">
        <pc:chgData name="Zhang Hongce" userId="e56732a680170d04" providerId="LiveId" clId="{5C4EAAE5-C006-45B5-BDFD-DF4DA3F8FBBE}" dt="2021-05-11T17:26:35.137" v="19410" actId="2696"/>
        <pc:sldMkLst>
          <pc:docMk/>
          <pc:sldMk cId="849557195" sldId="374"/>
        </pc:sldMkLst>
        <pc:spChg chg="mod">
          <ac:chgData name="Zhang Hongce" userId="e56732a680170d04" providerId="LiveId" clId="{5C4EAAE5-C006-45B5-BDFD-DF4DA3F8FBBE}" dt="2021-05-10T19:29:33.739" v="15400" actId="20577"/>
          <ac:spMkLst>
            <pc:docMk/>
            <pc:sldMk cId="849557195" sldId="374"/>
            <ac:spMk id="2" creationId="{747AE5B3-FD5C-430C-A6B1-D3C06DDB6A5E}"/>
          </ac:spMkLst>
        </pc:spChg>
        <pc:spChg chg="del">
          <ac:chgData name="Zhang Hongce" userId="e56732a680170d04" providerId="LiveId" clId="{5C4EAAE5-C006-45B5-BDFD-DF4DA3F8FBBE}" dt="2021-05-06T15:24:15.797" v="4733" actId="478"/>
          <ac:spMkLst>
            <pc:docMk/>
            <pc:sldMk cId="849557195" sldId="374"/>
            <ac:spMk id="8" creationId="{0DC04D14-8791-4C4D-918C-BED1FABF7C87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9" creationId="{8660DA96-94C3-4A8F-B925-F1B8BFFDB8C7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10" creationId="{7556A416-B684-4434-AF66-ACDEA0B7E311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11" creationId="{30044C2C-7B81-4BC3-AE5B-68B9AF678A5E}"/>
          </ac:spMkLst>
        </pc:spChg>
        <pc:spChg chg="add del mod">
          <ac:chgData name="Zhang Hongce" userId="e56732a680170d04" providerId="LiveId" clId="{5C4EAAE5-C006-45B5-BDFD-DF4DA3F8FBBE}" dt="2021-05-10T14:00:51.326" v="15045" actId="20577"/>
          <ac:spMkLst>
            <pc:docMk/>
            <pc:sldMk cId="849557195" sldId="374"/>
            <ac:spMk id="13" creationId="{B46E317A-A80F-4E83-AEEC-D58ABE038FF2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14" creationId="{B40A32A6-BDED-4F74-B06D-50F35234DC1B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17" creationId="{BB5A8D81-B8C3-4C61-8DE2-F8DD30FDC80C}"/>
          </ac:spMkLst>
        </pc:spChg>
        <pc:spChg chg="del">
          <ac:chgData name="Zhang Hongce" userId="e56732a680170d04" providerId="LiveId" clId="{5C4EAAE5-C006-45B5-BDFD-DF4DA3F8FBBE}" dt="2021-05-06T15:24:15.797" v="4733" actId="478"/>
          <ac:spMkLst>
            <pc:docMk/>
            <pc:sldMk cId="849557195" sldId="374"/>
            <ac:spMk id="19" creationId="{43AE0110-FBED-407D-8B35-21799F747E3E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20" creationId="{719AD880-93CB-40F7-9C1B-69E573014B4D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21" creationId="{D1DEE7E8-15C9-4FA3-AC32-55D4729D870A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22" creationId="{15E9771A-F406-4F59-8208-1D03F9AEDA37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24" creationId="{5CB350AB-9685-4D58-8E6A-7867326BE5A6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25" creationId="{44664C53-5F93-4997-A037-960CFDD2D315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26" creationId="{470C42E5-2580-43BF-A935-DD76E6CC6BB0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30" creationId="{392C332C-8BBF-45C2-BC50-B72147330FCB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31" creationId="{E0C4E3EC-588F-4174-8FF9-3C6F8A15F528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32" creationId="{EE1C1CDE-AFD5-4DD7-8786-22F3B2983D8E}"/>
          </ac:spMkLst>
        </pc:spChg>
        <pc:spChg chg="add mod">
          <ac:chgData name="Zhang Hongce" userId="e56732a680170d04" providerId="LiveId" clId="{5C4EAAE5-C006-45B5-BDFD-DF4DA3F8FBBE}" dt="2021-05-06T15:24:29.066" v="4737" actId="1076"/>
          <ac:spMkLst>
            <pc:docMk/>
            <pc:sldMk cId="849557195" sldId="374"/>
            <ac:spMk id="33" creationId="{791E58B1-4C30-4B22-9AFB-602FA004A41F}"/>
          </ac:spMkLst>
        </pc:spChg>
        <pc:cxnChg chg="add mod">
          <ac:chgData name="Zhang Hongce" userId="e56732a680170d04" providerId="LiveId" clId="{5C4EAAE5-C006-45B5-BDFD-DF4DA3F8FBBE}" dt="2021-05-06T15:24:29.066" v="4737" actId="1076"/>
          <ac:cxnSpMkLst>
            <pc:docMk/>
            <pc:sldMk cId="849557195" sldId="374"/>
            <ac:cxnSpMk id="12" creationId="{E9FEC320-A0F8-439B-91D2-80E2EAD55D0C}"/>
          </ac:cxnSpMkLst>
        </pc:cxnChg>
        <pc:cxnChg chg="add mod">
          <ac:chgData name="Zhang Hongce" userId="e56732a680170d04" providerId="LiveId" clId="{5C4EAAE5-C006-45B5-BDFD-DF4DA3F8FBBE}" dt="2021-05-06T15:24:29.066" v="4737" actId="1076"/>
          <ac:cxnSpMkLst>
            <pc:docMk/>
            <pc:sldMk cId="849557195" sldId="374"/>
            <ac:cxnSpMk id="15" creationId="{C6968EE3-9B49-4627-998E-263D424B85B1}"/>
          </ac:cxnSpMkLst>
        </pc:cxnChg>
        <pc:cxnChg chg="add mod">
          <ac:chgData name="Zhang Hongce" userId="e56732a680170d04" providerId="LiveId" clId="{5C4EAAE5-C006-45B5-BDFD-DF4DA3F8FBBE}" dt="2021-05-06T15:24:29.066" v="4737" actId="1076"/>
          <ac:cxnSpMkLst>
            <pc:docMk/>
            <pc:sldMk cId="849557195" sldId="374"/>
            <ac:cxnSpMk id="16" creationId="{17D95CFC-A581-46C5-9759-FD6ED3AB4EC5}"/>
          </ac:cxnSpMkLst>
        </pc:cxnChg>
        <pc:cxnChg chg="del">
          <ac:chgData name="Zhang Hongce" userId="e56732a680170d04" providerId="LiveId" clId="{5C4EAAE5-C006-45B5-BDFD-DF4DA3F8FBBE}" dt="2021-05-06T15:24:15.797" v="4733" actId="478"/>
          <ac:cxnSpMkLst>
            <pc:docMk/>
            <pc:sldMk cId="849557195" sldId="374"/>
            <ac:cxnSpMk id="18" creationId="{98F393B0-B123-4CF3-B2A2-F757854EEBD7}"/>
          </ac:cxnSpMkLst>
        </pc:cxnChg>
        <pc:cxnChg chg="add mod">
          <ac:chgData name="Zhang Hongce" userId="e56732a680170d04" providerId="LiveId" clId="{5C4EAAE5-C006-45B5-BDFD-DF4DA3F8FBBE}" dt="2021-05-06T15:24:29.066" v="4737" actId="1076"/>
          <ac:cxnSpMkLst>
            <pc:docMk/>
            <pc:sldMk cId="849557195" sldId="374"/>
            <ac:cxnSpMk id="23" creationId="{7D1FFB82-A10F-42A5-95F7-A1C9E5B287C8}"/>
          </ac:cxnSpMkLst>
        </pc:cxnChg>
        <pc:cxnChg chg="add mod">
          <ac:chgData name="Zhang Hongce" userId="e56732a680170d04" providerId="LiveId" clId="{5C4EAAE5-C006-45B5-BDFD-DF4DA3F8FBBE}" dt="2021-05-06T15:24:29.066" v="4737" actId="1076"/>
          <ac:cxnSpMkLst>
            <pc:docMk/>
            <pc:sldMk cId="849557195" sldId="374"/>
            <ac:cxnSpMk id="27" creationId="{DAE51B06-D3E7-48F5-8176-B0AA7E1FA01F}"/>
          </ac:cxnSpMkLst>
        </pc:cxnChg>
        <pc:cxnChg chg="add mod">
          <ac:chgData name="Zhang Hongce" userId="e56732a680170d04" providerId="LiveId" clId="{5C4EAAE5-C006-45B5-BDFD-DF4DA3F8FBBE}" dt="2021-05-06T15:24:29.066" v="4737" actId="1076"/>
          <ac:cxnSpMkLst>
            <pc:docMk/>
            <pc:sldMk cId="849557195" sldId="374"/>
            <ac:cxnSpMk id="28" creationId="{63CCFD2F-33D3-4CD3-8EA7-926EFAECD9D9}"/>
          </ac:cxnSpMkLst>
        </pc:cxnChg>
        <pc:cxnChg chg="add mod">
          <ac:chgData name="Zhang Hongce" userId="e56732a680170d04" providerId="LiveId" clId="{5C4EAAE5-C006-45B5-BDFD-DF4DA3F8FBBE}" dt="2021-05-06T15:24:29.066" v="4737" actId="1076"/>
          <ac:cxnSpMkLst>
            <pc:docMk/>
            <pc:sldMk cId="849557195" sldId="374"/>
            <ac:cxnSpMk id="29" creationId="{F8DFDCCD-8C3D-47AF-A664-01D5E6D38E4A}"/>
          </ac:cxnSpMkLst>
        </pc:cxnChg>
      </pc:sldChg>
      <pc:sldChg chg="addSp modSp add del mod">
        <pc:chgData name="Zhang Hongce" userId="e56732a680170d04" providerId="LiveId" clId="{5C4EAAE5-C006-45B5-BDFD-DF4DA3F8FBBE}" dt="2021-05-11T17:26:35.137" v="19410" actId="2696"/>
        <pc:sldMkLst>
          <pc:docMk/>
          <pc:sldMk cId="1948960444" sldId="375"/>
        </pc:sldMkLst>
        <pc:spChg chg="mod">
          <ac:chgData name="Zhang Hongce" userId="e56732a680170d04" providerId="LiveId" clId="{5C4EAAE5-C006-45B5-BDFD-DF4DA3F8FBBE}" dt="2021-05-10T19:29:39.442" v="15404" actId="20577"/>
          <ac:spMkLst>
            <pc:docMk/>
            <pc:sldMk cId="1948960444" sldId="375"/>
            <ac:spMk id="2" creationId="{747AE5B3-FD5C-430C-A6B1-D3C06DDB6A5E}"/>
          </ac:spMkLst>
        </pc:spChg>
        <pc:spChg chg="mod">
          <ac:chgData name="Zhang Hongce" userId="e56732a680170d04" providerId="LiveId" clId="{5C4EAAE5-C006-45B5-BDFD-DF4DA3F8FBBE}" dt="2021-05-06T15:27:53.651" v="5008" actId="115"/>
          <ac:spMkLst>
            <pc:docMk/>
            <pc:sldMk cId="1948960444" sldId="375"/>
            <ac:spMk id="13" creationId="{B46E317A-A80F-4E83-AEEC-D58ABE038FF2}"/>
          </ac:spMkLst>
        </pc:spChg>
        <pc:spChg chg="mod">
          <ac:chgData name="Zhang Hongce" userId="e56732a680170d04" providerId="LiveId" clId="{5C4EAAE5-C006-45B5-BDFD-DF4DA3F8FBBE}" dt="2021-05-07T14:35:45.075" v="8842" actId="20577"/>
          <ac:spMkLst>
            <pc:docMk/>
            <pc:sldMk cId="1948960444" sldId="375"/>
            <ac:spMk id="14" creationId="{B40A32A6-BDED-4F74-B06D-50F35234DC1B}"/>
          </ac:spMkLst>
        </pc:spChg>
        <pc:spChg chg="add mod">
          <ac:chgData name="Zhang Hongce" userId="e56732a680170d04" providerId="LiveId" clId="{5C4EAAE5-C006-45B5-BDFD-DF4DA3F8FBBE}" dt="2021-05-06T15:36:39.287" v="5387" actId="113"/>
          <ac:spMkLst>
            <pc:docMk/>
            <pc:sldMk cId="1948960444" sldId="375"/>
            <ac:spMk id="34" creationId="{4378A80E-E834-4044-A682-C0BF568000FD}"/>
          </ac:spMkLst>
        </pc:spChg>
        <pc:spChg chg="add mod">
          <ac:chgData name="Zhang Hongce" userId="e56732a680170d04" providerId="LiveId" clId="{5C4EAAE5-C006-45B5-BDFD-DF4DA3F8FBBE}" dt="2021-05-06T15:28:56.828" v="5095" actId="14100"/>
          <ac:spMkLst>
            <pc:docMk/>
            <pc:sldMk cId="1948960444" sldId="375"/>
            <ac:spMk id="35" creationId="{F357D303-42A4-4EE8-81F5-F70F0D0AC2FD}"/>
          </ac:spMkLst>
        </pc:spChg>
        <pc:spChg chg="add mod">
          <ac:chgData name="Zhang Hongce" userId="e56732a680170d04" providerId="LiveId" clId="{5C4EAAE5-C006-45B5-BDFD-DF4DA3F8FBBE}" dt="2021-05-06T15:27:28.866" v="4961" actId="1076"/>
          <ac:spMkLst>
            <pc:docMk/>
            <pc:sldMk cId="1948960444" sldId="375"/>
            <ac:spMk id="36" creationId="{E1DD1CF2-D043-435B-B903-C334421DC1B6}"/>
          </ac:spMkLst>
        </pc:spChg>
        <pc:spChg chg="add mod">
          <ac:chgData name="Zhang Hongce" userId="e56732a680170d04" providerId="LiveId" clId="{5C4EAAE5-C006-45B5-BDFD-DF4DA3F8FBBE}" dt="2021-05-06T15:27:28.866" v="4961" actId="1076"/>
          <ac:spMkLst>
            <pc:docMk/>
            <pc:sldMk cId="1948960444" sldId="375"/>
            <ac:spMk id="37" creationId="{D3A0AFE7-E124-4054-96A9-615FE92F1D8F}"/>
          </ac:spMkLst>
        </pc:spChg>
        <pc:spChg chg="add mod">
          <ac:chgData name="Zhang Hongce" userId="e56732a680170d04" providerId="LiveId" clId="{5C4EAAE5-C006-45B5-BDFD-DF4DA3F8FBBE}" dt="2021-05-06T15:27:28.866" v="4961" actId="1076"/>
          <ac:spMkLst>
            <pc:docMk/>
            <pc:sldMk cId="1948960444" sldId="375"/>
            <ac:spMk id="38" creationId="{8A42788D-D2AB-42F0-BAF9-8EC2AD0EE264}"/>
          </ac:spMkLst>
        </pc:spChg>
        <pc:cxnChg chg="mod">
          <ac:chgData name="Zhang Hongce" userId="e56732a680170d04" providerId="LiveId" clId="{5C4EAAE5-C006-45B5-BDFD-DF4DA3F8FBBE}" dt="2021-05-06T15:25:56.364" v="4878" actId="20577"/>
          <ac:cxnSpMkLst>
            <pc:docMk/>
            <pc:sldMk cId="1948960444" sldId="375"/>
            <ac:cxnSpMk id="27" creationId="{DAE51B06-D3E7-48F5-8176-B0AA7E1FA01F}"/>
          </ac:cxnSpMkLst>
        </pc:cxnChg>
        <pc:cxnChg chg="mod">
          <ac:chgData name="Zhang Hongce" userId="e56732a680170d04" providerId="LiveId" clId="{5C4EAAE5-C006-45B5-BDFD-DF4DA3F8FBBE}" dt="2021-05-06T15:25:56.364" v="4878" actId="20577"/>
          <ac:cxnSpMkLst>
            <pc:docMk/>
            <pc:sldMk cId="1948960444" sldId="375"/>
            <ac:cxnSpMk id="28" creationId="{63CCFD2F-33D3-4CD3-8EA7-926EFAECD9D9}"/>
          </ac:cxnSpMkLst>
        </pc:cxnChg>
        <pc:cxnChg chg="mod">
          <ac:chgData name="Zhang Hongce" userId="e56732a680170d04" providerId="LiveId" clId="{5C4EAAE5-C006-45B5-BDFD-DF4DA3F8FBBE}" dt="2021-05-06T15:25:56.364" v="4878" actId="20577"/>
          <ac:cxnSpMkLst>
            <pc:docMk/>
            <pc:sldMk cId="1948960444" sldId="375"/>
            <ac:cxnSpMk id="29" creationId="{F8DFDCCD-8C3D-47AF-A664-01D5E6D38E4A}"/>
          </ac:cxnSpMkLst>
        </pc:cxnChg>
      </pc:sldChg>
      <pc:sldChg chg="delSp modSp add del mod">
        <pc:chgData name="Zhang Hongce" userId="e56732a680170d04" providerId="LiveId" clId="{5C4EAAE5-C006-45B5-BDFD-DF4DA3F8FBBE}" dt="2021-05-11T17:26:35.137" v="19410" actId="2696"/>
        <pc:sldMkLst>
          <pc:docMk/>
          <pc:sldMk cId="4233991794" sldId="376"/>
        </pc:sldMkLst>
        <pc:spChg chg="mod">
          <ac:chgData name="Zhang Hongce" userId="e56732a680170d04" providerId="LiveId" clId="{5C4EAAE5-C006-45B5-BDFD-DF4DA3F8FBBE}" dt="2021-05-10T19:29:43.545" v="15406" actId="20577"/>
          <ac:spMkLst>
            <pc:docMk/>
            <pc:sldMk cId="4233991794" sldId="376"/>
            <ac:spMk id="2" creationId="{747AE5B3-FD5C-430C-A6B1-D3C06DDB6A5E}"/>
          </ac:spMkLst>
        </pc:spChg>
        <pc:spChg chg="mod">
          <ac:chgData name="Zhang Hongce" userId="e56732a680170d04" providerId="LiveId" clId="{5C4EAAE5-C006-45B5-BDFD-DF4DA3F8FBBE}" dt="2021-05-06T15:29:29.951" v="5141" actId="115"/>
          <ac:spMkLst>
            <pc:docMk/>
            <pc:sldMk cId="4233991794" sldId="376"/>
            <ac:spMk id="13" creationId="{B46E317A-A80F-4E83-AEEC-D58ABE038FF2}"/>
          </ac:spMkLst>
        </pc:spChg>
        <pc:spChg chg="mod">
          <ac:chgData name="Zhang Hongce" userId="e56732a680170d04" providerId="LiveId" clId="{5C4EAAE5-C006-45B5-BDFD-DF4DA3F8FBBE}" dt="2021-05-07T14:35:48.082" v="8843" actId="20577"/>
          <ac:spMkLst>
            <pc:docMk/>
            <pc:sldMk cId="4233991794" sldId="376"/>
            <ac:spMk id="14" creationId="{B40A32A6-BDED-4F74-B06D-50F35234DC1B}"/>
          </ac:spMkLst>
        </pc:spChg>
        <pc:spChg chg="mod">
          <ac:chgData name="Zhang Hongce" userId="e56732a680170d04" providerId="LiveId" clId="{5C4EAAE5-C006-45B5-BDFD-DF4DA3F8FBBE}" dt="2021-05-06T15:36:44.736" v="5388" actId="113"/>
          <ac:spMkLst>
            <pc:docMk/>
            <pc:sldMk cId="4233991794" sldId="376"/>
            <ac:spMk id="34" creationId="{4378A80E-E834-4044-A682-C0BF568000FD}"/>
          </ac:spMkLst>
        </pc:spChg>
        <pc:spChg chg="del">
          <ac:chgData name="Zhang Hongce" userId="e56732a680170d04" providerId="LiveId" clId="{5C4EAAE5-C006-45B5-BDFD-DF4DA3F8FBBE}" dt="2021-05-06T15:29:32.989" v="5142" actId="478"/>
          <ac:spMkLst>
            <pc:docMk/>
            <pc:sldMk cId="4233991794" sldId="376"/>
            <ac:spMk id="35" creationId="{F357D303-42A4-4EE8-81F5-F70F0D0AC2FD}"/>
          </ac:spMkLst>
        </pc:spChg>
        <pc:spChg chg="mod">
          <ac:chgData name="Zhang Hongce" userId="e56732a680170d04" providerId="LiveId" clId="{5C4EAAE5-C006-45B5-BDFD-DF4DA3F8FBBE}" dt="2021-05-06T15:29:47.347" v="5150" actId="1076"/>
          <ac:spMkLst>
            <pc:docMk/>
            <pc:sldMk cId="4233991794" sldId="376"/>
            <ac:spMk id="37" creationId="{D3A0AFE7-E124-4054-96A9-615FE92F1D8F}"/>
          </ac:spMkLst>
        </pc:spChg>
      </pc:sldChg>
      <pc:sldChg chg="addSp delSp modSp add mod modNotesTx">
        <pc:chgData name="Zhang Hongce" userId="e56732a680170d04" providerId="LiveId" clId="{5C4EAAE5-C006-45B5-BDFD-DF4DA3F8FBBE}" dt="2021-05-12T18:27:07.318" v="21119" actId="20577"/>
        <pc:sldMkLst>
          <pc:docMk/>
          <pc:sldMk cId="1529661440" sldId="377"/>
        </pc:sldMkLst>
        <pc:spChg chg="mod">
          <ac:chgData name="Zhang Hongce" userId="e56732a680170d04" providerId="LiveId" clId="{5C4EAAE5-C006-45B5-BDFD-DF4DA3F8FBBE}" dt="2021-05-11T17:11:25.305" v="19299" actId="108"/>
          <ac:spMkLst>
            <pc:docMk/>
            <pc:sldMk cId="1529661440" sldId="377"/>
            <ac:spMk id="2" creationId="{747AE5B3-FD5C-430C-A6B1-D3C06DDB6A5E}"/>
          </ac:spMkLst>
        </pc:spChg>
        <pc:spChg chg="mod">
          <ac:chgData name="Zhang Hongce" userId="e56732a680170d04" providerId="LiveId" clId="{5C4EAAE5-C006-45B5-BDFD-DF4DA3F8FBBE}" dt="2021-05-11T17:11:04.531" v="19297"/>
          <ac:spMkLst>
            <pc:docMk/>
            <pc:sldMk cId="1529661440" sldId="377"/>
            <ac:spMk id="3" creationId="{E1758E52-7318-413C-AE2E-680BB1A8DE56}"/>
          </ac:spMkLst>
        </pc:spChg>
        <pc:spChg chg="add mod">
          <ac:chgData name="Zhang Hongce" userId="e56732a680170d04" providerId="LiveId" clId="{5C4EAAE5-C006-45B5-BDFD-DF4DA3F8FBBE}" dt="2021-05-11T17:24:37.402" v="19368" actId="1076"/>
          <ac:spMkLst>
            <pc:docMk/>
            <pc:sldMk cId="1529661440" sldId="377"/>
            <ac:spMk id="4" creationId="{B3A0251B-9653-4AB4-A3F2-081F43BE85BF}"/>
          </ac:spMkLst>
        </pc:spChg>
        <pc:spChg chg="add mod">
          <ac:chgData name="Zhang Hongce" userId="e56732a680170d04" providerId="LiveId" clId="{5C4EAAE5-C006-45B5-BDFD-DF4DA3F8FBBE}" dt="2021-05-11T17:25:43.767" v="19408" actId="1076"/>
          <ac:spMkLst>
            <pc:docMk/>
            <pc:sldMk cId="1529661440" sldId="377"/>
            <ac:spMk id="5" creationId="{020654BF-A5EF-48F1-BE2C-600CC8C47616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9" creationId="{8660DA96-94C3-4A8F-B925-F1B8BFFDB8C7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10" creationId="{7556A416-B684-4434-AF66-ACDEA0B7E311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11" creationId="{30044C2C-7B81-4BC3-AE5B-68B9AF678A5E}"/>
          </ac:spMkLst>
        </pc:spChg>
        <pc:spChg chg="mod">
          <ac:chgData name="Zhang Hongce" userId="e56732a680170d04" providerId="LiveId" clId="{5C4EAAE5-C006-45B5-BDFD-DF4DA3F8FBBE}" dt="2021-05-12T18:27:07.318" v="21119" actId="20577"/>
          <ac:spMkLst>
            <pc:docMk/>
            <pc:sldMk cId="1529661440" sldId="377"/>
            <ac:spMk id="13" creationId="{B46E317A-A80F-4E83-AEEC-D58ABE038FF2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14" creationId="{B40A32A6-BDED-4F74-B06D-50F35234DC1B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17" creationId="{BB5A8D81-B8C3-4C61-8DE2-F8DD30FDC80C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20" creationId="{719AD880-93CB-40F7-9C1B-69E573014B4D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21" creationId="{D1DEE7E8-15C9-4FA3-AC32-55D4729D870A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22" creationId="{15E9771A-F406-4F59-8208-1D03F9AEDA37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24" creationId="{5CB350AB-9685-4D58-8E6A-7867326BE5A6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25" creationId="{44664C53-5F93-4997-A037-960CFDD2D315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26" creationId="{470C42E5-2580-43BF-A935-DD76E6CC6BB0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30" creationId="{392C332C-8BBF-45C2-BC50-B72147330FCB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31" creationId="{E0C4E3EC-588F-4174-8FF9-3C6F8A15F528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32" creationId="{EE1C1CDE-AFD5-4DD7-8786-22F3B2983D8E}"/>
          </ac:spMkLst>
        </pc:spChg>
        <pc:spChg chg="del">
          <ac:chgData name="Zhang Hongce" userId="e56732a680170d04" providerId="LiveId" clId="{5C4EAAE5-C006-45B5-BDFD-DF4DA3F8FBBE}" dt="2021-05-06T15:29:58.345" v="5152" actId="478"/>
          <ac:spMkLst>
            <pc:docMk/>
            <pc:sldMk cId="1529661440" sldId="377"/>
            <ac:spMk id="33" creationId="{791E58B1-4C30-4B22-9AFB-602FA004A41F}"/>
          </ac:spMkLst>
        </pc:spChg>
        <pc:spChg chg="add mod">
          <ac:chgData name="Zhang Hongce" userId="e56732a680170d04" providerId="LiveId" clId="{5C4EAAE5-C006-45B5-BDFD-DF4DA3F8FBBE}" dt="2021-05-06T15:30:20.384" v="5155" actId="1076"/>
          <ac:spMkLst>
            <pc:docMk/>
            <pc:sldMk cId="1529661440" sldId="377"/>
            <ac:spMk id="34" creationId="{74C79248-4A8D-40D8-BE6E-A7AF1E65FE85}"/>
          </ac:spMkLst>
        </pc:spChg>
        <pc:spChg chg="add mod">
          <ac:chgData name="Zhang Hongce" userId="e56732a680170d04" providerId="LiveId" clId="{5C4EAAE5-C006-45B5-BDFD-DF4DA3F8FBBE}" dt="2021-05-06T15:30:20.384" v="5155" actId="1076"/>
          <ac:spMkLst>
            <pc:docMk/>
            <pc:sldMk cId="1529661440" sldId="377"/>
            <ac:spMk id="35" creationId="{B92791D2-2E03-4120-B7A1-B50CA286603C}"/>
          </ac:spMkLst>
        </pc:spChg>
        <pc:spChg chg="add mod">
          <ac:chgData name="Zhang Hongce" userId="e56732a680170d04" providerId="LiveId" clId="{5C4EAAE5-C006-45B5-BDFD-DF4DA3F8FBBE}" dt="2021-05-06T15:30:24.600" v="5156" actId="1076"/>
          <ac:spMkLst>
            <pc:docMk/>
            <pc:sldMk cId="1529661440" sldId="377"/>
            <ac:spMk id="36" creationId="{90996FB8-37E5-4723-A2D9-42B60FE30239}"/>
          </ac:spMkLst>
        </pc:spChg>
        <pc:spChg chg="add mod">
          <ac:chgData name="Zhang Hongce" userId="e56732a680170d04" providerId="LiveId" clId="{5C4EAAE5-C006-45B5-BDFD-DF4DA3F8FBBE}" dt="2021-05-06T15:30:24.600" v="5156" actId="1076"/>
          <ac:spMkLst>
            <pc:docMk/>
            <pc:sldMk cId="1529661440" sldId="377"/>
            <ac:spMk id="37" creationId="{09CB88DC-8538-41DB-A91B-A638D0D91DAB}"/>
          </ac:spMkLst>
        </pc:spChg>
        <pc:spChg chg="add mod">
          <ac:chgData name="Zhang Hongce" userId="e56732a680170d04" providerId="LiveId" clId="{5C4EAAE5-C006-45B5-BDFD-DF4DA3F8FBBE}" dt="2021-05-06T15:30:20.384" v="5155" actId="1076"/>
          <ac:spMkLst>
            <pc:docMk/>
            <pc:sldMk cId="1529661440" sldId="377"/>
            <ac:spMk id="38" creationId="{08C11DD6-E5B9-434C-87CC-CF78875BDC8E}"/>
          </ac:spMkLst>
        </pc:spChg>
        <pc:spChg chg="add mod">
          <ac:chgData name="Zhang Hongce" userId="e56732a680170d04" providerId="LiveId" clId="{5C4EAAE5-C006-45B5-BDFD-DF4DA3F8FBBE}" dt="2021-05-06T15:30:20.384" v="5155" actId="1076"/>
          <ac:spMkLst>
            <pc:docMk/>
            <pc:sldMk cId="1529661440" sldId="377"/>
            <ac:spMk id="39" creationId="{D040D8B5-1848-4EB1-A3DD-DA61A5B4FDC2}"/>
          </ac:spMkLst>
        </pc:spChg>
        <pc:spChg chg="add mod">
          <ac:chgData name="Zhang Hongce" userId="e56732a680170d04" providerId="LiveId" clId="{5C4EAAE5-C006-45B5-BDFD-DF4DA3F8FBBE}" dt="2021-05-06T15:30:15.735" v="5154" actId="1076"/>
          <ac:spMkLst>
            <pc:docMk/>
            <pc:sldMk cId="1529661440" sldId="377"/>
            <ac:spMk id="40" creationId="{AA587D00-1B0B-4884-9D5A-09B44242C07C}"/>
          </ac:spMkLst>
        </pc:spChg>
        <pc:spChg chg="add mod">
          <ac:chgData name="Zhang Hongce" userId="e56732a680170d04" providerId="LiveId" clId="{5C4EAAE5-C006-45B5-BDFD-DF4DA3F8FBBE}" dt="2021-05-06T15:30:24.600" v="5156" actId="1076"/>
          <ac:spMkLst>
            <pc:docMk/>
            <pc:sldMk cId="1529661440" sldId="377"/>
            <ac:spMk id="41" creationId="{6DF45197-29CB-4DB9-879B-E5DDC9356AE6}"/>
          </ac:spMkLst>
        </pc:spChg>
        <pc:spChg chg="add mod">
          <ac:chgData name="Zhang Hongce" userId="e56732a680170d04" providerId="LiveId" clId="{5C4EAAE5-C006-45B5-BDFD-DF4DA3F8FBBE}" dt="2021-05-06T15:30:20.384" v="5155" actId="1076"/>
          <ac:spMkLst>
            <pc:docMk/>
            <pc:sldMk cId="1529661440" sldId="377"/>
            <ac:spMk id="42" creationId="{1EB55D39-FF05-4BBB-BFBC-81AA0F917D79}"/>
          </ac:spMkLst>
        </pc:spChg>
        <pc:spChg chg="add mod">
          <ac:chgData name="Zhang Hongce" userId="e56732a680170d04" providerId="LiveId" clId="{5C4EAAE5-C006-45B5-BDFD-DF4DA3F8FBBE}" dt="2021-05-06T15:30:20.384" v="5155" actId="1076"/>
          <ac:spMkLst>
            <pc:docMk/>
            <pc:sldMk cId="1529661440" sldId="377"/>
            <ac:spMk id="43" creationId="{833F92A4-CD21-4FBA-9251-245E41FB005A}"/>
          </ac:spMkLst>
        </pc:spChg>
        <pc:spChg chg="add mod">
          <ac:chgData name="Zhang Hongce" userId="e56732a680170d04" providerId="LiveId" clId="{5C4EAAE5-C006-45B5-BDFD-DF4DA3F8FBBE}" dt="2021-05-06T15:30:20.384" v="5155" actId="1076"/>
          <ac:spMkLst>
            <pc:docMk/>
            <pc:sldMk cId="1529661440" sldId="377"/>
            <ac:spMk id="44" creationId="{310A8012-8466-418E-8424-5BDC9CD407A0}"/>
          </ac:spMkLst>
        </pc:spChg>
        <pc:spChg chg="add mod">
          <ac:chgData name="Zhang Hongce" userId="e56732a680170d04" providerId="LiveId" clId="{5C4EAAE5-C006-45B5-BDFD-DF4DA3F8FBBE}" dt="2021-05-06T15:30:31.510" v="5157" actId="571"/>
          <ac:spMkLst>
            <pc:docMk/>
            <pc:sldMk cId="1529661440" sldId="377"/>
            <ac:spMk id="45" creationId="{44F75033-7146-4800-B6A4-FC7DA2FB793A}"/>
          </ac:spMkLst>
        </pc:spChg>
        <pc:spChg chg="add mod">
          <ac:chgData name="Zhang Hongce" userId="e56732a680170d04" providerId="LiveId" clId="{5C4EAAE5-C006-45B5-BDFD-DF4DA3F8FBBE}" dt="2021-05-11T17:24:36.972" v="19367" actId="1076"/>
          <ac:spMkLst>
            <pc:docMk/>
            <pc:sldMk cId="1529661440" sldId="377"/>
            <ac:spMk id="46" creationId="{38924466-0BED-4DA1-A687-11574771C04D}"/>
          </ac:spMkLst>
        </pc:spChg>
        <pc:cxnChg chg="del mod">
          <ac:chgData name="Zhang Hongce" userId="e56732a680170d04" providerId="LiveId" clId="{5C4EAAE5-C006-45B5-BDFD-DF4DA3F8FBBE}" dt="2021-05-06T15:29:58.345" v="5152" actId="478"/>
          <ac:cxnSpMkLst>
            <pc:docMk/>
            <pc:sldMk cId="1529661440" sldId="377"/>
            <ac:cxnSpMk id="12" creationId="{E9FEC320-A0F8-439B-91D2-80E2EAD55D0C}"/>
          </ac:cxnSpMkLst>
        </pc:cxnChg>
        <pc:cxnChg chg="del mod">
          <ac:chgData name="Zhang Hongce" userId="e56732a680170d04" providerId="LiveId" clId="{5C4EAAE5-C006-45B5-BDFD-DF4DA3F8FBBE}" dt="2021-05-06T15:29:58.345" v="5152" actId="478"/>
          <ac:cxnSpMkLst>
            <pc:docMk/>
            <pc:sldMk cId="1529661440" sldId="377"/>
            <ac:cxnSpMk id="15" creationId="{C6968EE3-9B49-4627-998E-263D424B85B1}"/>
          </ac:cxnSpMkLst>
        </pc:cxnChg>
        <pc:cxnChg chg="del">
          <ac:chgData name="Zhang Hongce" userId="e56732a680170d04" providerId="LiveId" clId="{5C4EAAE5-C006-45B5-BDFD-DF4DA3F8FBBE}" dt="2021-05-06T15:29:58.345" v="5152" actId="478"/>
          <ac:cxnSpMkLst>
            <pc:docMk/>
            <pc:sldMk cId="1529661440" sldId="377"/>
            <ac:cxnSpMk id="16" creationId="{17D95CFC-A581-46C5-9759-FD6ED3AB4EC5}"/>
          </ac:cxnSpMkLst>
        </pc:cxnChg>
        <pc:cxnChg chg="del mod">
          <ac:chgData name="Zhang Hongce" userId="e56732a680170d04" providerId="LiveId" clId="{5C4EAAE5-C006-45B5-BDFD-DF4DA3F8FBBE}" dt="2021-05-06T15:29:58.345" v="5152" actId="478"/>
          <ac:cxnSpMkLst>
            <pc:docMk/>
            <pc:sldMk cId="1529661440" sldId="377"/>
            <ac:cxnSpMk id="23" creationId="{7D1FFB82-A10F-42A5-95F7-A1C9E5B287C8}"/>
          </ac:cxnSpMkLst>
        </pc:cxnChg>
        <pc:cxnChg chg="del mod">
          <ac:chgData name="Zhang Hongce" userId="e56732a680170d04" providerId="LiveId" clId="{5C4EAAE5-C006-45B5-BDFD-DF4DA3F8FBBE}" dt="2021-05-06T15:29:58.345" v="5152" actId="478"/>
          <ac:cxnSpMkLst>
            <pc:docMk/>
            <pc:sldMk cId="1529661440" sldId="377"/>
            <ac:cxnSpMk id="27" creationId="{DAE51B06-D3E7-48F5-8176-B0AA7E1FA01F}"/>
          </ac:cxnSpMkLst>
        </pc:cxnChg>
        <pc:cxnChg chg="del mod">
          <ac:chgData name="Zhang Hongce" userId="e56732a680170d04" providerId="LiveId" clId="{5C4EAAE5-C006-45B5-BDFD-DF4DA3F8FBBE}" dt="2021-05-06T15:29:58.345" v="5152" actId="478"/>
          <ac:cxnSpMkLst>
            <pc:docMk/>
            <pc:sldMk cId="1529661440" sldId="377"/>
            <ac:cxnSpMk id="28" creationId="{63CCFD2F-33D3-4CD3-8EA7-926EFAECD9D9}"/>
          </ac:cxnSpMkLst>
        </pc:cxnChg>
        <pc:cxnChg chg="del mod">
          <ac:chgData name="Zhang Hongce" userId="e56732a680170d04" providerId="LiveId" clId="{5C4EAAE5-C006-45B5-BDFD-DF4DA3F8FBBE}" dt="2021-05-06T15:29:58.345" v="5152" actId="478"/>
          <ac:cxnSpMkLst>
            <pc:docMk/>
            <pc:sldMk cId="1529661440" sldId="377"/>
            <ac:cxnSpMk id="29" creationId="{F8DFDCCD-8C3D-47AF-A664-01D5E6D38E4A}"/>
          </ac:cxnSpMkLst>
        </pc:cxnChg>
      </pc:sldChg>
      <pc:sldChg chg="modSp add mod">
        <pc:chgData name="Zhang Hongce" userId="e56732a680170d04" providerId="LiveId" clId="{5C4EAAE5-C006-45B5-BDFD-DF4DA3F8FBBE}" dt="2021-05-11T17:27:31.539" v="19412" actId="108"/>
        <pc:sldMkLst>
          <pc:docMk/>
          <pc:sldMk cId="2212760309" sldId="378"/>
        </pc:sldMkLst>
        <pc:spChg chg="mod">
          <ac:chgData name="Zhang Hongce" userId="e56732a680170d04" providerId="LiveId" clId="{5C4EAAE5-C006-45B5-BDFD-DF4DA3F8FBBE}" dt="2021-05-11T17:27:31.539" v="19412" actId="108"/>
          <ac:spMkLst>
            <pc:docMk/>
            <pc:sldMk cId="2212760309" sldId="378"/>
            <ac:spMk id="2" creationId="{747AE5B3-FD5C-430C-A6B1-D3C06DDB6A5E}"/>
          </ac:spMkLst>
        </pc:spChg>
        <pc:spChg chg="mod">
          <ac:chgData name="Zhang Hongce" userId="e56732a680170d04" providerId="LiveId" clId="{5C4EAAE5-C006-45B5-BDFD-DF4DA3F8FBBE}" dt="2021-05-10T14:03:27.837" v="15064" actId="2711"/>
          <ac:spMkLst>
            <pc:docMk/>
            <pc:sldMk cId="2212760309" sldId="378"/>
            <ac:spMk id="13" creationId="{B46E317A-A80F-4E83-AEEC-D58ABE038FF2}"/>
          </ac:spMkLst>
        </pc:spChg>
        <pc:spChg chg="mod">
          <ac:chgData name="Zhang Hongce" userId="e56732a680170d04" providerId="LiveId" clId="{5C4EAAE5-C006-45B5-BDFD-DF4DA3F8FBBE}" dt="2021-05-06T15:32:47.149" v="5281" actId="14100"/>
          <ac:spMkLst>
            <pc:docMk/>
            <pc:sldMk cId="2212760309" sldId="378"/>
            <ac:spMk id="19" creationId="{43AE0110-FBED-407D-8B35-21799F747E3E}"/>
          </ac:spMkLst>
        </pc:spChg>
        <pc:cxnChg chg="mod">
          <ac:chgData name="Zhang Hongce" userId="e56732a680170d04" providerId="LiveId" clId="{5C4EAAE5-C006-45B5-BDFD-DF4DA3F8FBBE}" dt="2021-05-06T15:33:23.627" v="5288" actId="14100"/>
          <ac:cxnSpMkLst>
            <pc:docMk/>
            <pc:sldMk cId="2212760309" sldId="378"/>
            <ac:cxnSpMk id="18" creationId="{98F393B0-B123-4CF3-B2A2-F757854EEBD7}"/>
          </ac:cxnSpMkLst>
        </pc:cxnChg>
      </pc:sldChg>
      <pc:sldChg chg="addSp delSp modSp add del mod">
        <pc:chgData name="Zhang Hongce" userId="e56732a680170d04" providerId="LiveId" clId="{5C4EAAE5-C006-45B5-BDFD-DF4DA3F8FBBE}" dt="2021-05-09T18:52:00.506" v="11192" actId="47"/>
        <pc:sldMkLst>
          <pc:docMk/>
          <pc:sldMk cId="1888223000" sldId="379"/>
        </pc:sldMkLst>
        <pc:spChg chg="add mod">
          <ac:chgData name="Zhang Hongce" userId="e56732a680170d04" providerId="LiveId" clId="{5C4EAAE5-C006-45B5-BDFD-DF4DA3F8FBBE}" dt="2021-05-06T15:36:23.816" v="5385" actId="14100"/>
          <ac:spMkLst>
            <pc:docMk/>
            <pc:sldMk cId="1888223000" sldId="379"/>
            <ac:spMk id="10" creationId="{92FE739E-36FC-40D6-BA16-01651BD9FA11}"/>
          </ac:spMkLst>
        </pc:spChg>
        <pc:spChg chg="mod">
          <ac:chgData name="Zhang Hongce" userId="e56732a680170d04" providerId="LiveId" clId="{5C4EAAE5-C006-45B5-BDFD-DF4DA3F8FBBE}" dt="2021-05-06T15:35:50.963" v="5380" actId="6549"/>
          <ac:spMkLst>
            <pc:docMk/>
            <pc:sldMk cId="1888223000" sldId="379"/>
            <ac:spMk id="13" creationId="{B46E317A-A80F-4E83-AEEC-D58ABE038FF2}"/>
          </ac:spMkLst>
        </pc:spChg>
        <pc:spChg chg="del">
          <ac:chgData name="Zhang Hongce" userId="e56732a680170d04" providerId="LiveId" clId="{5C4EAAE5-C006-45B5-BDFD-DF4DA3F8FBBE}" dt="2021-05-06T15:33:38.101" v="5290" actId="478"/>
          <ac:spMkLst>
            <pc:docMk/>
            <pc:sldMk cId="1888223000" sldId="379"/>
            <ac:spMk id="19" creationId="{43AE0110-FBED-407D-8B35-21799F747E3E}"/>
          </ac:spMkLst>
        </pc:spChg>
        <pc:cxnChg chg="add mod">
          <ac:chgData name="Zhang Hongce" userId="e56732a680170d04" providerId="LiveId" clId="{5C4EAAE5-C006-45B5-BDFD-DF4DA3F8FBBE}" dt="2021-05-06T15:36:26.610" v="5386" actId="14100"/>
          <ac:cxnSpMkLst>
            <pc:docMk/>
            <pc:sldMk cId="1888223000" sldId="379"/>
            <ac:cxnSpMk id="9" creationId="{83A92FFD-2FAA-4AA7-8487-073EC694EBD3}"/>
          </ac:cxnSpMkLst>
        </pc:cxnChg>
        <pc:cxnChg chg="del">
          <ac:chgData name="Zhang Hongce" userId="e56732a680170d04" providerId="LiveId" clId="{5C4EAAE5-C006-45B5-BDFD-DF4DA3F8FBBE}" dt="2021-05-06T15:33:39.768" v="5291" actId="478"/>
          <ac:cxnSpMkLst>
            <pc:docMk/>
            <pc:sldMk cId="1888223000" sldId="379"/>
            <ac:cxnSpMk id="18" creationId="{98F393B0-B123-4CF3-B2A2-F757854EEBD7}"/>
          </ac:cxnSpMkLst>
        </pc:cxnChg>
      </pc:sldChg>
      <pc:sldChg chg="add del">
        <pc:chgData name="Zhang Hongce" userId="e56732a680170d04" providerId="LiveId" clId="{5C4EAAE5-C006-45B5-BDFD-DF4DA3F8FBBE}" dt="2021-05-06T15:45:08.310" v="5469" actId="47"/>
        <pc:sldMkLst>
          <pc:docMk/>
          <pc:sldMk cId="350688625" sldId="380"/>
        </pc:sldMkLst>
      </pc:sldChg>
      <pc:sldChg chg="addSp delSp modSp add mod">
        <pc:chgData name="Zhang Hongce" userId="e56732a680170d04" providerId="LiveId" clId="{5C4EAAE5-C006-45B5-BDFD-DF4DA3F8FBBE}" dt="2021-05-06T18:39:22.544" v="7938" actId="1076"/>
        <pc:sldMkLst>
          <pc:docMk/>
          <pc:sldMk cId="2474932288" sldId="381"/>
        </pc:sldMkLst>
        <pc:spChg chg="del mod">
          <ac:chgData name="Zhang Hongce" userId="e56732a680170d04" providerId="LiveId" clId="{5C4EAAE5-C006-45B5-BDFD-DF4DA3F8FBBE}" dt="2021-05-06T15:44:11.634" v="5462" actId="478"/>
          <ac:spMkLst>
            <pc:docMk/>
            <pc:sldMk cId="2474932288" sldId="381"/>
            <ac:spMk id="6" creationId="{771F461F-37EC-41F3-9E45-E2692947D516}"/>
          </ac:spMkLst>
        </pc:spChg>
        <pc:spChg chg="del mod">
          <ac:chgData name="Zhang Hongce" userId="e56732a680170d04" providerId="LiveId" clId="{5C4EAAE5-C006-45B5-BDFD-DF4DA3F8FBBE}" dt="2021-05-06T15:44:11.634" v="5462" actId="478"/>
          <ac:spMkLst>
            <pc:docMk/>
            <pc:sldMk cId="2474932288" sldId="381"/>
            <ac:spMk id="8" creationId="{057B20EF-8373-4E7F-973C-CDF0CCD7CEEC}"/>
          </ac:spMkLst>
        </pc:spChg>
        <pc:spChg chg="add mod">
          <ac:chgData name="Zhang Hongce" userId="e56732a680170d04" providerId="LiveId" clId="{5C4EAAE5-C006-45B5-BDFD-DF4DA3F8FBBE}" dt="2021-05-06T15:44:47.796" v="5468" actId="1076"/>
          <ac:spMkLst>
            <pc:docMk/>
            <pc:sldMk cId="2474932288" sldId="381"/>
            <ac:spMk id="9" creationId="{DA2113BD-87AA-44C1-B49A-74F5ABFB6C72}"/>
          </ac:spMkLst>
        </pc:spChg>
        <pc:spChg chg="mod">
          <ac:chgData name="Zhang Hongce" userId="e56732a680170d04" providerId="LiveId" clId="{5C4EAAE5-C006-45B5-BDFD-DF4DA3F8FBBE}" dt="2021-05-06T18:38:26.014" v="7828" actId="1076"/>
          <ac:spMkLst>
            <pc:docMk/>
            <pc:sldMk cId="2474932288" sldId="381"/>
            <ac:spMk id="10" creationId="{B67065CF-3172-482D-B5D3-8E513FE3CB79}"/>
          </ac:spMkLst>
        </pc:spChg>
        <pc:spChg chg="del mod">
          <ac:chgData name="Zhang Hongce" userId="e56732a680170d04" providerId="LiveId" clId="{5C4EAAE5-C006-45B5-BDFD-DF4DA3F8FBBE}" dt="2021-05-06T15:44:11.634" v="5462" actId="478"/>
          <ac:spMkLst>
            <pc:docMk/>
            <pc:sldMk cId="2474932288" sldId="381"/>
            <ac:spMk id="11" creationId="{39A1544B-C69A-4D23-B930-B373AAEF91E6}"/>
          </ac:spMkLst>
        </pc:spChg>
        <pc:spChg chg="del mod">
          <ac:chgData name="Zhang Hongce" userId="e56732a680170d04" providerId="LiveId" clId="{5C4EAAE5-C006-45B5-BDFD-DF4DA3F8FBBE}" dt="2021-05-06T15:44:11.634" v="5462" actId="478"/>
          <ac:spMkLst>
            <pc:docMk/>
            <pc:sldMk cId="2474932288" sldId="381"/>
            <ac:spMk id="12" creationId="{AEF6B47B-2D04-413A-816B-3E9AE4CC2BDF}"/>
          </ac:spMkLst>
        </pc:spChg>
        <pc:spChg chg="add mod">
          <ac:chgData name="Zhang Hongce" userId="e56732a680170d04" providerId="LiveId" clId="{5C4EAAE5-C006-45B5-BDFD-DF4DA3F8FBBE}" dt="2021-05-06T18:39:22.544" v="7938" actId="1076"/>
          <ac:spMkLst>
            <pc:docMk/>
            <pc:sldMk cId="2474932288" sldId="381"/>
            <ac:spMk id="13" creationId="{387FE209-181D-4DEB-8EDD-B90B44620B57}"/>
          </ac:spMkLst>
        </pc:spChg>
      </pc:sldChg>
      <pc:sldChg chg="addSp delSp modSp add del mod modAnim">
        <pc:chgData name="Zhang Hongce" userId="e56732a680170d04" providerId="LiveId" clId="{5C4EAAE5-C006-45B5-BDFD-DF4DA3F8FBBE}" dt="2021-05-07T14:19:54.785" v="8633" actId="47"/>
        <pc:sldMkLst>
          <pc:docMk/>
          <pc:sldMk cId="76471308" sldId="382"/>
        </pc:sldMkLst>
        <pc:spChg chg="mod">
          <ac:chgData name="Zhang Hongce" userId="e56732a680170d04" providerId="LiveId" clId="{5C4EAAE5-C006-45B5-BDFD-DF4DA3F8FBBE}" dt="2021-05-06T16:03:38.198" v="5586" actId="20577"/>
          <ac:spMkLst>
            <pc:docMk/>
            <pc:sldMk cId="76471308" sldId="382"/>
            <ac:spMk id="3" creationId="{71431611-E142-4D5C-B582-C7F42B41668D}"/>
          </ac:spMkLst>
        </pc:spChg>
        <pc:spChg chg="add del mod">
          <ac:chgData name="Zhang Hongce" userId="e56732a680170d04" providerId="LiveId" clId="{5C4EAAE5-C006-45B5-BDFD-DF4DA3F8FBBE}" dt="2021-05-06T17:56:17.976" v="6677" actId="478"/>
          <ac:spMkLst>
            <pc:docMk/>
            <pc:sldMk cId="76471308" sldId="382"/>
            <ac:spMk id="6" creationId="{12181110-1180-45A0-9660-1EF0C6DDDCD7}"/>
          </ac:spMkLst>
        </pc:spChg>
        <pc:spChg chg="add del mod">
          <ac:chgData name="Zhang Hongce" userId="e56732a680170d04" providerId="LiveId" clId="{5C4EAAE5-C006-45B5-BDFD-DF4DA3F8FBBE}" dt="2021-05-06T17:56:21.967" v="6682"/>
          <ac:spMkLst>
            <pc:docMk/>
            <pc:sldMk cId="76471308" sldId="382"/>
            <ac:spMk id="25" creationId="{14F01311-2978-4036-92B8-303820A86BEE}"/>
          </ac:spMkLst>
        </pc:spChg>
        <pc:spChg chg="add mod">
          <ac:chgData name="Zhang Hongce" userId="e56732a680170d04" providerId="LiveId" clId="{5C4EAAE5-C006-45B5-BDFD-DF4DA3F8FBBE}" dt="2021-05-06T17:56:16.810" v="6674" actId="571"/>
          <ac:spMkLst>
            <pc:docMk/>
            <pc:sldMk cId="76471308" sldId="382"/>
            <ac:spMk id="26" creationId="{724288A6-6BE4-403E-8DEE-8A25AB82DF6A}"/>
          </ac:spMkLst>
        </pc:spChg>
      </pc:sldChg>
      <pc:sldChg chg="modSp add del mod modNotesTx">
        <pc:chgData name="Zhang Hongce" userId="e56732a680170d04" providerId="LiveId" clId="{5C4EAAE5-C006-45B5-BDFD-DF4DA3F8FBBE}" dt="2021-05-07T14:20:34.763" v="8644" actId="47"/>
        <pc:sldMkLst>
          <pc:docMk/>
          <pc:sldMk cId="1463709823" sldId="383"/>
        </pc:sldMkLst>
        <pc:spChg chg="mod">
          <ac:chgData name="Zhang Hongce" userId="e56732a680170d04" providerId="LiveId" clId="{5C4EAAE5-C006-45B5-BDFD-DF4DA3F8FBBE}" dt="2021-05-06T16:07:44.638" v="5658" actId="20577"/>
          <ac:spMkLst>
            <pc:docMk/>
            <pc:sldMk cId="1463709823" sldId="383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6T16:07:55.992" v="5661" actId="14100"/>
          <ac:spMkLst>
            <pc:docMk/>
            <pc:sldMk cId="1463709823" sldId="383"/>
            <ac:spMk id="6" creationId="{12181110-1180-45A0-9660-1EF0C6DDDCD7}"/>
          </ac:spMkLst>
        </pc:spChg>
      </pc:sldChg>
      <pc:sldChg chg="modSp add del mod">
        <pc:chgData name="Zhang Hongce" userId="e56732a680170d04" providerId="LiveId" clId="{5C4EAAE5-C006-45B5-BDFD-DF4DA3F8FBBE}" dt="2021-05-07T14:20:57.341" v="8652" actId="47"/>
        <pc:sldMkLst>
          <pc:docMk/>
          <pc:sldMk cId="195397359" sldId="384"/>
        </pc:sldMkLst>
        <pc:spChg chg="mod">
          <ac:chgData name="Zhang Hongce" userId="e56732a680170d04" providerId="LiveId" clId="{5C4EAAE5-C006-45B5-BDFD-DF4DA3F8FBBE}" dt="2021-05-06T16:09:36.785" v="5734" actId="20577"/>
          <ac:spMkLst>
            <pc:docMk/>
            <pc:sldMk cId="195397359" sldId="384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6T16:08:23.906" v="5666" actId="14100"/>
          <ac:spMkLst>
            <pc:docMk/>
            <pc:sldMk cId="195397359" sldId="384"/>
            <ac:spMk id="6" creationId="{12181110-1180-45A0-9660-1EF0C6DDDCD7}"/>
          </ac:spMkLst>
        </pc:spChg>
      </pc:sldChg>
      <pc:sldChg chg="modSp add del mod">
        <pc:chgData name="Zhang Hongce" userId="e56732a680170d04" providerId="LiveId" clId="{5C4EAAE5-C006-45B5-BDFD-DF4DA3F8FBBE}" dt="2021-05-07T14:21:21.157" v="8658" actId="47"/>
        <pc:sldMkLst>
          <pc:docMk/>
          <pc:sldMk cId="3600900762" sldId="385"/>
        </pc:sldMkLst>
        <pc:spChg chg="mod">
          <ac:chgData name="Zhang Hongce" userId="e56732a680170d04" providerId="LiveId" clId="{5C4EAAE5-C006-45B5-BDFD-DF4DA3F8FBBE}" dt="2021-05-06T16:09:45.136" v="5753" actId="20577"/>
          <ac:spMkLst>
            <pc:docMk/>
            <pc:sldMk cId="3600900762" sldId="385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6T16:30:46.963" v="6070" actId="14100"/>
          <ac:spMkLst>
            <pc:docMk/>
            <pc:sldMk cId="3600900762" sldId="385"/>
            <ac:spMk id="6" creationId="{12181110-1180-45A0-9660-1EF0C6DDDCD7}"/>
          </ac:spMkLst>
        </pc:spChg>
      </pc:sldChg>
      <pc:sldChg chg="modSp add del mod">
        <pc:chgData name="Zhang Hongce" userId="e56732a680170d04" providerId="LiveId" clId="{5C4EAAE5-C006-45B5-BDFD-DF4DA3F8FBBE}" dt="2021-05-07T14:21:46.138" v="8664" actId="47"/>
        <pc:sldMkLst>
          <pc:docMk/>
          <pc:sldMk cId="748696673" sldId="386"/>
        </pc:sldMkLst>
        <pc:spChg chg="mod">
          <ac:chgData name="Zhang Hongce" userId="e56732a680170d04" providerId="LiveId" clId="{5C4EAAE5-C006-45B5-BDFD-DF4DA3F8FBBE}" dt="2021-05-06T16:09:57.400" v="5786" actId="20577"/>
          <ac:spMkLst>
            <pc:docMk/>
            <pc:sldMk cId="748696673" sldId="386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6T16:08:47.657" v="5675" actId="14100"/>
          <ac:spMkLst>
            <pc:docMk/>
            <pc:sldMk cId="748696673" sldId="386"/>
            <ac:spMk id="6" creationId="{12181110-1180-45A0-9660-1EF0C6DDDCD7}"/>
          </ac:spMkLst>
        </pc:spChg>
      </pc:sldChg>
      <pc:sldChg chg="modSp add del mod">
        <pc:chgData name="Zhang Hongce" userId="e56732a680170d04" providerId="LiveId" clId="{5C4EAAE5-C006-45B5-BDFD-DF4DA3F8FBBE}" dt="2021-05-07T14:22:11.181" v="8670" actId="47"/>
        <pc:sldMkLst>
          <pc:docMk/>
          <pc:sldMk cId="1304797985" sldId="387"/>
        </pc:sldMkLst>
        <pc:spChg chg="mod">
          <ac:chgData name="Zhang Hongce" userId="e56732a680170d04" providerId="LiveId" clId="{5C4EAAE5-C006-45B5-BDFD-DF4DA3F8FBBE}" dt="2021-05-06T16:23:59.666" v="5807" actId="20577"/>
          <ac:spMkLst>
            <pc:docMk/>
            <pc:sldMk cId="1304797985" sldId="387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6T16:09:02.628" v="5679" actId="14100"/>
          <ac:spMkLst>
            <pc:docMk/>
            <pc:sldMk cId="1304797985" sldId="387"/>
            <ac:spMk id="6" creationId="{12181110-1180-45A0-9660-1EF0C6DDDCD7}"/>
          </ac:spMkLst>
        </pc:spChg>
        <pc:spChg chg="mod">
          <ac:chgData name="Zhang Hongce" userId="e56732a680170d04" providerId="LiveId" clId="{5C4EAAE5-C006-45B5-BDFD-DF4DA3F8FBBE}" dt="2021-05-06T16:09:05.664" v="5680" actId="20577"/>
          <ac:spMkLst>
            <pc:docMk/>
            <pc:sldMk cId="1304797985" sldId="387"/>
            <ac:spMk id="46" creationId="{1E087B56-87C7-404B-8D52-F17A440E35D5}"/>
          </ac:spMkLst>
        </pc:spChg>
      </pc:sldChg>
      <pc:sldChg chg="modSp add del mod">
        <pc:chgData name="Zhang Hongce" userId="e56732a680170d04" providerId="LiveId" clId="{5C4EAAE5-C006-45B5-BDFD-DF4DA3F8FBBE}" dt="2021-05-07T14:22:42.428" v="8677" actId="47"/>
        <pc:sldMkLst>
          <pc:docMk/>
          <pc:sldMk cId="3706209490" sldId="388"/>
        </pc:sldMkLst>
        <pc:spChg chg="mod">
          <ac:chgData name="Zhang Hongce" userId="e56732a680170d04" providerId="LiveId" clId="{5C4EAAE5-C006-45B5-BDFD-DF4DA3F8FBBE}" dt="2021-05-06T16:24:16.287" v="5864" actId="20577"/>
          <ac:spMkLst>
            <pc:docMk/>
            <pc:sldMk cId="3706209490" sldId="388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6T16:09:21.741" v="5684" actId="14100"/>
          <ac:spMkLst>
            <pc:docMk/>
            <pc:sldMk cId="3706209490" sldId="388"/>
            <ac:spMk id="6" creationId="{12181110-1180-45A0-9660-1EF0C6DDDCD7}"/>
          </ac:spMkLst>
        </pc:spChg>
      </pc:sldChg>
      <pc:sldChg chg="addSp modSp new mod">
        <pc:chgData name="Zhang Hongce" userId="e56732a680170d04" providerId="LiveId" clId="{5C4EAAE5-C006-45B5-BDFD-DF4DA3F8FBBE}" dt="2021-05-07T13:44:46.887" v="8045" actId="404"/>
        <pc:sldMkLst>
          <pc:docMk/>
          <pc:sldMk cId="3856006701" sldId="389"/>
        </pc:sldMkLst>
        <pc:spChg chg="mod">
          <ac:chgData name="Zhang Hongce" userId="e56732a680170d04" providerId="LiveId" clId="{5C4EAAE5-C006-45B5-BDFD-DF4DA3F8FBBE}" dt="2021-05-06T16:26:18.279" v="5961" actId="20577"/>
          <ac:spMkLst>
            <pc:docMk/>
            <pc:sldMk cId="3856006701" sldId="389"/>
            <ac:spMk id="2" creationId="{CF5B4A59-87C5-446F-AEBB-927808BF534F}"/>
          </ac:spMkLst>
        </pc:spChg>
        <pc:spChg chg="mod">
          <ac:chgData name="Zhang Hongce" userId="e56732a680170d04" providerId="LiveId" clId="{5C4EAAE5-C006-45B5-BDFD-DF4DA3F8FBBE}" dt="2021-05-06T16:25:50.260" v="5917" actId="20577"/>
          <ac:spMkLst>
            <pc:docMk/>
            <pc:sldMk cId="3856006701" sldId="389"/>
            <ac:spMk id="3" creationId="{5453814E-72C0-4043-96B1-E2179A5B2A7E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4" creationId="{D86415CE-DD40-4D24-A75A-7C0EACD4293B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5" creationId="{4ECD86BC-6C28-4B0D-A9CF-AA6F40378886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6" creationId="{5EA85FC3-26E8-4D4A-8597-11B7ECA36781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7" creationId="{29785B44-B787-4BEB-9CF6-38204748765A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8" creationId="{D60F2415-DAF3-40AB-B0B0-860D813A0307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9" creationId="{70ADC5C3-579E-4DC6-873E-4BEE862EAB40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10" creationId="{94AB1FB7-AF49-4ED1-B89F-8AC8466246F9}"/>
          </ac:spMkLst>
        </pc:spChg>
        <pc:spChg chg="add mod">
          <ac:chgData name="Zhang Hongce" userId="e56732a680170d04" providerId="LiveId" clId="{5C4EAAE5-C006-45B5-BDFD-DF4DA3F8FBBE}" dt="2021-05-07T13:44:46.887" v="8045" actId="404"/>
          <ac:spMkLst>
            <pc:docMk/>
            <pc:sldMk cId="3856006701" sldId="389"/>
            <ac:spMk id="11" creationId="{4B951F94-0B85-449A-B1FE-8E92ADB707FC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12" creationId="{62B3AA40-E554-4AF2-BF8A-575FD02DF798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13" creationId="{967E865F-F700-49F1-8BEC-3E8B6055DB69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14" creationId="{7BE0E979-DA1C-4937-BB90-8C8D584818BE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15" creationId="{9861B800-09A9-439C-83F2-802CCA5E00B9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16" creationId="{2918A505-9E9C-47D3-BE6B-C80ADC7B8330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17" creationId="{7DD76745-3484-4A1C-A369-1725EFE41C82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18" creationId="{22A2AAE1-051A-40D8-B96A-1B4BC987AC51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19" creationId="{F3FDDBE2-7268-489F-91E2-FFD17E559447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20" creationId="{3925FD45-04F6-4624-9465-D5E3A8241C97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21" creationId="{9A4BCB3A-4A6B-48C1-AA28-0B4468C55AF3}"/>
          </ac:spMkLst>
        </pc:spChg>
        <pc:spChg chg="add mod">
          <ac:chgData name="Zhang Hongce" userId="e56732a680170d04" providerId="LiveId" clId="{5C4EAAE5-C006-45B5-BDFD-DF4DA3F8FBBE}" dt="2021-05-06T16:26:02.797" v="5918"/>
          <ac:spMkLst>
            <pc:docMk/>
            <pc:sldMk cId="3856006701" sldId="389"/>
            <ac:spMk id="22" creationId="{C58EADC5-716F-4913-B957-29C11E23DF60}"/>
          </ac:spMkLst>
        </pc:spChg>
      </pc:sldChg>
      <pc:sldChg chg="addSp modSp new del mod modAnim">
        <pc:chgData name="Zhang Hongce" userId="e56732a680170d04" providerId="LiveId" clId="{5C4EAAE5-C006-45B5-BDFD-DF4DA3F8FBBE}" dt="2021-05-09T20:40:04.261" v="12997" actId="47"/>
        <pc:sldMkLst>
          <pc:docMk/>
          <pc:sldMk cId="3189874145" sldId="390"/>
        </pc:sldMkLst>
        <pc:spChg chg="mod">
          <ac:chgData name="Zhang Hongce" userId="e56732a680170d04" providerId="LiveId" clId="{5C4EAAE5-C006-45B5-BDFD-DF4DA3F8FBBE}" dt="2021-05-06T16:26:41.423" v="5969"/>
          <ac:spMkLst>
            <pc:docMk/>
            <pc:sldMk cId="3189874145" sldId="390"/>
            <ac:spMk id="2" creationId="{781B1E77-EABB-4BA3-8508-ADA49AF1C30A}"/>
          </ac:spMkLst>
        </pc:spChg>
        <pc:spChg chg="mod">
          <ac:chgData name="Zhang Hongce" userId="e56732a680170d04" providerId="LiveId" clId="{5C4EAAE5-C006-45B5-BDFD-DF4DA3F8FBBE}" dt="2021-05-06T16:26:35.354" v="5968" actId="20577"/>
          <ac:spMkLst>
            <pc:docMk/>
            <pc:sldMk cId="3189874145" sldId="390"/>
            <ac:spMk id="3" creationId="{F653E422-8569-42BD-9E5E-2E83FCE7CCBF}"/>
          </ac:spMkLst>
        </pc:spChg>
        <pc:spChg chg="add mod">
          <ac:chgData name="Zhang Hongce" userId="e56732a680170d04" providerId="LiveId" clId="{5C4EAAE5-C006-45B5-BDFD-DF4DA3F8FBBE}" dt="2021-05-06T16:27:00.470" v="5972" actId="14100"/>
          <ac:spMkLst>
            <pc:docMk/>
            <pc:sldMk cId="3189874145" sldId="390"/>
            <ac:spMk id="4" creationId="{C5864430-AD10-41CA-813D-0C65F1DF19FA}"/>
          </ac:spMkLst>
        </pc:spChg>
        <pc:spChg chg="add mod">
          <ac:chgData name="Zhang Hongce" userId="e56732a680170d04" providerId="LiveId" clId="{5C4EAAE5-C006-45B5-BDFD-DF4DA3F8FBBE}" dt="2021-05-06T16:26:55.891" v="5971" actId="1076"/>
          <ac:spMkLst>
            <pc:docMk/>
            <pc:sldMk cId="3189874145" sldId="390"/>
            <ac:spMk id="5" creationId="{A1714832-5F3A-4ECA-83D9-B5BD4AB29123}"/>
          </ac:spMkLst>
        </pc:spChg>
        <pc:spChg chg="add mod">
          <ac:chgData name="Zhang Hongce" userId="e56732a680170d04" providerId="LiveId" clId="{5C4EAAE5-C006-45B5-BDFD-DF4DA3F8FBBE}" dt="2021-05-06T16:26:55.891" v="5971" actId="1076"/>
          <ac:spMkLst>
            <pc:docMk/>
            <pc:sldMk cId="3189874145" sldId="390"/>
            <ac:spMk id="6" creationId="{BE1240A7-495D-4E0E-B372-D41A16D3B923}"/>
          </ac:spMkLst>
        </pc:spChg>
        <pc:spChg chg="add mod">
          <ac:chgData name="Zhang Hongce" userId="e56732a680170d04" providerId="LiveId" clId="{5C4EAAE5-C006-45B5-BDFD-DF4DA3F8FBBE}" dt="2021-05-06T16:28:43.567" v="6012" actId="1076"/>
          <ac:spMkLst>
            <pc:docMk/>
            <pc:sldMk cId="3189874145" sldId="390"/>
            <ac:spMk id="7" creationId="{F4C97005-BE02-4012-8A18-5FE10607A731}"/>
          </ac:spMkLst>
        </pc:spChg>
        <pc:spChg chg="add mod">
          <ac:chgData name="Zhang Hongce" userId="e56732a680170d04" providerId="LiveId" clId="{5C4EAAE5-C006-45B5-BDFD-DF4DA3F8FBBE}" dt="2021-05-06T16:26:55.891" v="5971" actId="1076"/>
          <ac:spMkLst>
            <pc:docMk/>
            <pc:sldMk cId="3189874145" sldId="390"/>
            <ac:spMk id="8" creationId="{8892E76F-A9E2-4EEC-AE9E-B8B2AB06BC4D}"/>
          </ac:spMkLst>
        </pc:spChg>
        <pc:spChg chg="add mod">
          <ac:chgData name="Zhang Hongce" userId="e56732a680170d04" providerId="LiveId" clId="{5C4EAAE5-C006-45B5-BDFD-DF4DA3F8FBBE}" dt="2021-05-06T16:26:55.891" v="5971" actId="1076"/>
          <ac:spMkLst>
            <pc:docMk/>
            <pc:sldMk cId="3189874145" sldId="390"/>
            <ac:spMk id="11" creationId="{8946E7DA-2D22-4D41-B9F5-C668DDEB63E4}"/>
          </ac:spMkLst>
        </pc:spChg>
        <pc:spChg chg="add mod">
          <ac:chgData name="Zhang Hongce" userId="e56732a680170d04" providerId="LiveId" clId="{5C4EAAE5-C006-45B5-BDFD-DF4DA3F8FBBE}" dt="2021-05-06T16:26:55.891" v="5971" actId="1076"/>
          <ac:spMkLst>
            <pc:docMk/>
            <pc:sldMk cId="3189874145" sldId="390"/>
            <ac:spMk id="12" creationId="{1BD4649F-9F50-4C22-BBB9-53975E17F914}"/>
          </ac:spMkLst>
        </pc:spChg>
        <pc:spChg chg="add mod">
          <ac:chgData name="Zhang Hongce" userId="e56732a680170d04" providerId="LiveId" clId="{5C4EAAE5-C006-45B5-BDFD-DF4DA3F8FBBE}" dt="2021-05-06T16:26:55.891" v="5971" actId="1076"/>
          <ac:spMkLst>
            <pc:docMk/>
            <pc:sldMk cId="3189874145" sldId="390"/>
            <ac:spMk id="15" creationId="{6C2CE1DB-CA37-4B4E-9690-E6539A517600}"/>
          </ac:spMkLst>
        </pc:spChg>
        <pc:spChg chg="add mod">
          <ac:chgData name="Zhang Hongce" userId="e56732a680170d04" providerId="LiveId" clId="{5C4EAAE5-C006-45B5-BDFD-DF4DA3F8FBBE}" dt="2021-05-06T16:27:44.611" v="5987" actId="1035"/>
          <ac:spMkLst>
            <pc:docMk/>
            <pc:sldMk cId="3189874145" sldId="390"/>
            <ac:spMk id="24" creationId="{D0E7F089-4216-4F7F-9412-64BE16259633}"/>
          </ac:spMkLst>
        </pc:spChg>
        <pc:spChg chg="add mod">
          <ac:chgData name="Zhang Hongce" userId="e56732a680170d04" providerId="LiveId" clId="{5C4EAAE5-C006-45B5-BDFD-DF4DA3F8FBBE}" dt="2021-05-06T16:27:44.611" v="5987" actId="1035"/>
          <ac:spMkLst>
            <pc:docMk/>
            <pc:sldMk cId="3189874145" sldId="390"/>
            <ac:spMk id="25" creationId="{F4BB0316-9EC9-46A9-A77E-28FD4EC00377}"/>
          </ac:spMkLst>
        </pc:spChg>
        <pc:spChg chg="add mod">
          <ac:chgData name="Zhang Hongce" userId="e56732a680170d04" providerId="LiveId" clId="{5C4EAAE5-C006-45B5-BDFD-DF4DA3F8FBBE}" dt="2021-05-06T16:27:44.611" v="5987" actId="1035"/>
          <ac:spMkLst>
            <pc:docMk/>
            <pc:sldMk cId="3189874145" sldId="390"/>
            <ac:spMk id="26" creationId="{62B33DF5-981D-4332-87B1-ACFFB13B51FD}"/>
          </ac:spMkLst>
        </pc:spChg>
        <pc:spChg chg="add mod">
          <ac:chgData name="Zhang Hongce" userId="e56732a680170d04" providerId="LiveId" clId="{5C4EAAE5-C006-45B5-BDFD-DF4DA3F8FBBE}" dt="2021-05-06T16:27:44.611" v="5987" actId="1035"/>
          <ac:spMkLst>
            <pc:docMk/>
            <pc:sldMk cId="3189874145" sldId="390"/>
            <ac:spMk id="27" creationId="{885EFBCB-64B5-4F48-8003-0FEE8F6EB991}"/>
          </ac:spMkLst>
        </pc:spChg>
        <pc:spChg chg="add mod">
          <ac:chgData name="Zhang Hongce" userId="e56732a680170d04" providerId="LiveId" clId="{5C4EAAE5-C006-45B5-BDFD-DF4DA3F8FBBE}" dt="2021-05-06T16:27:44.611" v="5987" actId="1035"/>
          <ac:spMkLst>
            <pc:docMk/>
            <pc:sldMk cId="3189874145" sldId="390"/>
            <ac:spMk id="28" creationId="{8386DB6F-10E0-44A3-8DA5-B20C475A4D20}"/>
          </ac:spMkLst>
        </pc:spChg>
        <pc:spChg chg="add mod">
          <ac:chgData name="Zhang Hongce" userId="e56732a680170d04" providerId="LiveId" clId="{5C4EAAE5-C006-45B5-BDFD-DF4DA3F8FBBE}" dt="2021-05-06T16:26:55.891" v="5971" actId="1076"/>
          <ac:spMkLst>
            <pc:docMk/>
            <pc:sldMk cId="3189874145" sldId="390"/>
            <ac:spMk id="29" creationId="{E357F260-6DE4-479E-82BB-4A0D9FC08189}"/>
          </ac:spMkLst>
        </pc:spChg>
        <pc:spChg chg="add mod">
          <ac:chgData name="Zhang Hongce" userId="e56732a680170d04" providerId="LiveId" clId="{5C4EAAE5-C006-45B5-BDFD-DF4DA3F8FBBE}" dt="2021-05-06T16:26:55.891" v="5971" actId="1076"/>
          <ac:spMkLst>
            <pc:docMk/>
            <pc:sldMk cId="3189874145" sldId="390"/>
            <ac:spMk id="30" creationId="{FA178A30-824A-4F1D-A310-C1E94683119B}"/>
          </ac:spMkLst>
        </pc:spChg>
        <pc:spChg chg="add mod">
          <ac:chgData name="Zhang Hongce" userId="e56732a680170d04" providerId="LiveId" clId="{5C4EAAE5-C006-45B5-BDFD-DF4DA3F8FBBE}" dt="2021-05-06T16:27:44.611" v="5987" actId="1035"/>
          <ac:spMkLst>
            <pc:docMk/>
            <pc:sldMk cId="3189874145" sldId="390"/>
            <ac:spMk id="38" creationId="{279B653F-2E34-48AB-8079-642C1B071D9A}"/>
          </ac:spMkLst>
        </pc:spChg>
        <pc:spChg chg="add mod">
          <ac:chgData name="Zhang Hongce" userId="e56732a680170d04" providerId="LiveId" clId="{5C4EAAE5-C006-45B5-BDFD-DF4DA3F8FBBE}" dt="2021-05-06T16:27:44.611" v="5987" actId="1035"/>
          <ac:spMkLst>
            <pc:docMk/>
            <pc:sldMk cId="3189874145" sldId="390"/>
            <ac:spMk id="39" creationId="{234CB03F-2620-47A8-94AA-6CA4809B70F0}"/>
          </ac:spMkLst>
        </pc:spChg>
        <pc:spChg chg="add mod">
          <ac:chgData name="Zhang Hongce" userId="e56732a680170d04" providerId="LiveId" clId="{5C4EAAE5-C006-45B5-BDFD-DF4DA3F8FBBE}" dt="2021-05-06T16:26:55.891" v="5971" actId="1076"/>
          <ac:spMkLst>
            <pc:docMk/>
            <pc:sldMk cId="3189874145" sldId="390"/>
            <ac:spMk id="40" creationId="{597CB7DA-36C3-4F31-B6C1-0ACFB045E196}"/>
          </ac:spMkLst>
        </pc:spChg>
        <pc:spChg chg="add mod">
          <ac:chgData name="Zhang Hongce" userId="e56732a680170d04" providerId="LiveId" clId="{5C4EAAE5-C006-45B5-BDFD-DF4DA3F8FBBE}" dt="2021-05-06T16:27:44.611" v="5987" actId="1035"/>
          <ac:spMkLst>
            <pc:docMk/>
            <pc:sldMk cId="3189874145" sldId="390"/>
            <ac:spMk id="41" creationId="{E550E777-B181-4115-8024-73937A547876}"/>
          </ac:spMkLst>
        </pc:spChg>
        <pc:spChg chg="add mod">
          <ac:chgData name="Zhang Hongce" userId="e56732a680170d04" providerId="LiveId" clId="{5C4EAAE5-C006-45B5-BDFD-DF4DA3F8FBBE}" dt="2021-05-06T16:27:44.611" v="5987" actId="1035"/>
          <ac:spMkLst>
            <pc:docMk/>
            <pc:sldMk cId="3189874145" sldId="390"/>
            <ac:spMk id="42" creationId="{21A6CE93-65FD-4392-AF1C-0C95EA6B5ED5}"/>
          </ac:spMkLst>
        </pc:spChg>
        <pc:spChg chg="add mod">
          <ac:chgData name="Zhang Hongce" userId="e56732a680170d04" providerId="LiveId" clId="{5C4EAAE5-C006-45B5-BDFD-DF4DA3F8FBBE}" dt="2021-05-06T16:28:19.869" v="6009" actId="1076"/>
          <ac:spMkLst>
            <pc:docMk/>
            <pc:sldMk cId="3189874145" sldId="390"/>
            <ac:spMk id="47" creationId="{6030AABC-8603-412A-B178-E40553C68013}"/>
          </ac:spMkLst>
        </pc:spChg>
        <pc:spChg chg="add mod">
          <ac:chgData name="Zhang Hongce" userId="e56732a680170d04" providerId="LiveId" clId="{5C4EAAE5-C006-45B5-BDFD-DF4DA3F8FBBE}" dt="2021-05-06T16:28:00.969" v="6002" actId="404"/>
          <ac:spMkLst>
            <pc:docMk/>
            <pc:sldMk cId="3189874145" sldId="390"/>
            <ac:spMk id="48" creationId="{86C42F29-84F5-43B8-930E-B43B08D19E3B}"/>
          </ac:spMkLst>
        </pc:spChg>
        <pc:spChg chg="add mod">
          <ac:chgData name="Zhang Hongce" userId="e56732a680170d04" providerId="LiveId" clId="{5C4EAAE5-C006-45B5-BDFD-DF4DA3F8FBBE}" dt="2021-05-06T16:26:55.891" v="5971" actId="1076"/>
          <ac:spMkLst>
            <pc:docMk/>
            <pc:sldMk cId="3189874145" sldId="390"/>
            <ac:spMk id="49" creationId="{7E525358-614E-4D3D-AEAC-5958306E5E64}"/>
          </ac:spMkLst>
        </pc:spChg>
        <pc:cxnChg chg="add mod">
          <ac:chgData name="Zhang Hongce" userId="e56732a680170d04" providerId="LiveId" clId="{5C4EAAE5-C006-45B5-BDFD-DF4DA3F8FBBE}" dt="2021-05-06T16:26:55.891" v="5971" actId="1076"/>
          <ac:cxnSpMkLst>
            <pc:docMk/>
            <pc:sldMk cId="3189874145" sldId="390"/>
            <ac:cxnSpMk id="9" creationId="{68BCE77E-9958-4E01-96CB-FA096CD1CAD2}"/>
          </ac:cxnSpMkLst>
        </pc:cxnChg>
        <pc:cxnChg chg="add mod">
          <ac:chgData name="Zhang Hongce" userId="e56732a680170d04" providerId="LiveId" clId="{5C4EAAE5-C006-45B5-BDFD-DF4DA3F8FBBE}" dt="2021-05-06T16:26:55.891" v="5971" actId="1076"/>
          <ac:cxnSpMkLst>
            <pc:docMk/>
            <pc:sldMk cId="3189874145" sldId="390"/>
            <ac:cxnSpMk id="10" creationId="{E9E1C605-EE05-4BA0-9652-C348E93C4DC3}"/>
          </ac:cxnSpMkLst>
        </pc:cxnChg>
        <pc:cxnChg chg="add mod">
          <ac:chgData name="Zhang Hongce" userId="e56732a680170d04" providerId="LiveId" clId="{5C4EAAE5-C006-45B5-BDFD-DF4DA3F8FBBE}" dt="2021-05-06T16:26:55.891" v="5971" actId="1076"/>
          <ac:cxnSpMkLst>
            <pc:docMk/>
            <pc:sldMk cId="3189874145" sldId="390"/>
            <ac:cxnSpMk id="13" creationId="{D5F29B1D-DF4D-41BE-B9BB-02FA1B39274D}"/>
          </ac:cxnSpMkLst>
        </pc:cxnChg>
        <pc:cxnChg chg="add mod">
          <ac:chgData name="Zhang Hongce" userId="e56732a680170d04" providerId="LiveId" clId="{5C4EAAE5-C006-45B5-BDFD-DF4DA3F8FBBE}" dt="2021-05-06T16:26:55.891" v="5971" actId="1076"/>
          <ac:cxnSpMkLst>
            <pc:docMk/>
            <pc:sldMk cId="3189874145" sldId="390"/>
            <ac:cxnSpMk id="14" creationId="{72586604-9463-4359-8511-FA93D7333D33}"/>
          </ac:cxnSpMkLst>
        </pc:cxnChg>
        <pc:cxnChg chg="add mod">
          <ac:chgData name="Zhang Hongce" userId="e56732a680170d04" providerId="LiveId" clId="{5C4EAAE5-C006-45B5-BDFD-DF4DA3F8FBBE}" dt="2021-05-06T16:26:55.891" v="5971" actId="1076"/>
          <ac:cxnSpMkLst>
            <pc:docMk/>
            <pc:sldMk cId="3189874145" sldId="390"/>
            <ac:cxnSpMk id="16" creationId="{6B7C0536-D9E8-489B-A5AA-B8F62EA03BFB}"/>
          </ac:cxnSpMkLst>
        </pc:cxnChg>
        <pc:cxnChg chg="add mod">
          <ac:chgData name="Zhang Hongce" userId="e56732a680170d04" providerId="LiveId" clId="{5C4EAAE5-C006-45B5-BDFD-DF4DA3F8FBBE}" dt="2021-05-06T16:26:55.891" v="5971" actId="1076"/>
          <ac:cxnSpMkLst>
            <pc:docMk/>
            <pc:sldMk cId="3189874145" sldId="390"/>
            <ac:cxnSpMk id="17" creationId="{B79D8C3A-0096-4E47-AB81-FA4CC0BE79CE}"/>
          </ac:cxnSpMkLst>
        </pc:cxnChg>
        <pc:cxnChg chg="add mod">
          <ac:chgData name="Zhang Hongce" userId="e56732a680170d04" providerId="LiveId" clId="{5C4EAAE5-C006-45B5-BDFD-DF4DA3F8FBBE}" dt="2021-05-06T16:26:55.891" v="5971" actId="1076"/>
          <ac:cxnSpMkLst>
            <pc:docMk/>
            <pc:sldMk cId="3189874145" sldId="390"/>
            <ac:cxnSpMk id="18" creationId="{6FF1D91F-F303-4444-8E33-2B8D022F5BD9}"/>
          </ac:cxnSpMkLst>
        </pc:cxnChg>
        <pc:cxnChg chg="add mod">
          <ac:chgData name="Zhang Hongce" userId="e56732a680170d04" providerId="LiveId" clId="{5C4EAAE5-C006-45B5-BDFD-DF4DA3F8FBBE}" dt="2021-05-06T16:27:35.318" v="5979" actId="14100"/>
          <ac:cxnSpMkLst>
            <pc:docMk/>
            <pc:sldMk cId="3189874145" sldId="390"/>
            <ac:cxnSpMk id="19" creationId="{F52D1C62-9B20-44BC-AF4E-6198974AF712}"/>
          </ac:cxnSpMkLst>
        </pc:cxnChg>
        <pc:cxnChg chg="add mod">
          <ac:chgData name="Zhang Hongce" userId="e56732a680170d04" providerId="LiveId" clId="{5C4EAAE5-C006-45B5-BDFD-DF4DA3F8FBBE}" dt="2021-05-06T16:27:21.251" v="5977" actId="1076"/>
          <ac:cxnSpMkLst>
            <pc:docMk/>
            <pc:sldMk cId="3189874145" sldId="390"/>
            <ac:cxnSpMk id="20" creationId="{E04EA526-3F68-400C-B1C0-A75F9759F6F8}"/>
          </ac:cxnSpMkLst>
        </pc:cxnChg>
        <pc:cxnChg chg="add mod">
          <ac:chgData name="Zhang Hongce" userId="e56732a680170d04" providerId="LiveId" clId="{5C4EAAE5-C006-45B5-BDFD-DF4DA3F8FBBE}" dt="2021-05-06T16:26:55.891" v="5971" actId="1076"/>
          <ac:cxnSpMkLst>
            <pc:docMk/>
            <pc:sldMk cId="3189874145" sldId="390"/>
            <ac:cxnSpMk id="21" creationId="{1A2C69A1-3735-4C92-AA1D-D653B6425DDA}"/>
          </ac:cxnSpMkLst>
        </pc:cxnChg>
        <pc:cxnChg chg="add mod">
          <ac:chgData name="Zhang Hongce" userId="e56732a680170d04" providerId="LiveId" clId="{5C4EAAE5-C006-45B5-BDFD-DF4DA3F8FBBE}" dt="2021-05-06T16:27:52.750" v="6000" actId="1035"/>
          <ac:cxnSpMkLst>
            <pc:docMk/>
            <pc:sldMk cId="3189874145" sldId="390"/>
            <ac:cxnSpMk id="22" creationId="{3C1B8060-C7FD-411B-BC4B-908246D35685}"/>
          </ac:cxnSpMkLst>
        </pc:cxnChg>
        <pc:cxnChg chg="add mod">
          <ac:chgData name="Zhang Hongce" userId="e56732a680170d04" providerId="LiveId" clId="{5C4EAAE5-C006-45B5-BDFD-DF4DA3F8FBBE}" dt="2021-05-06T16:27:44.611" v="5987" actId="1035"/>
          <ac:cxnSpMkLst>
            <pc:docMk/>
            <pc:sldMk cId="3189874145" sldId="390"/>
            <ac:cxnSpMk id="23" creationId="{CEC04014-69D7-41B9-920E-9F022F4140E4}"/>
          </ac:cxnSpMkLst>
        </pc:cxnChg>
        <pc:cxnChg chg="add mod">
          <ac:chgData name="Zhang Hongce" userId="e56732a680170d04" providerId="LiveId" clId="{5C4EAAE5-C006-45B5-BDFD-DF4DA3F8FBBE}" dt="2021-05-06T16:27:44.611" v="5987" actId="1035"/>
          <ac:cxnSpMkLst>
            <pc:docMk/>
            <pc:sldMk cId="3189874145" sldId="390"/>
            <ac:cxnSpMk id="31" creationId="{CDDA17FA-4444-498C-BB8C-E89959635B43}"/>
          </ac:cxnSpMkLst>
        </pc:cxnChg>
        <pc:cxnChg chg="add mod">
          <ac:chgData name="Zhang Hongce" userId="e56732a680170d04" providerId="LiveId" clId="{5C4EAAE5-C006-45B5-BDFD-DF4DA3F8FBBE}" dt="2021-05-06T16:27:44.611" v="5987" actId="1035"/>
          <ac:cxnSpMkLst>
            <pc:docMk/>
            <pc:sldMk cId="3189874145" sldId="390"/>
            <ac:cxnSpMk id="32" creationId="{3FD4C794-525A-4A40-9FE2-0284BBFFBB57}"/>
          </ac:cxnSpMkLst>
        </pc:cxnChg>
        <pc:cxnChg chg="add mod">
          <ac:chgData name="Zhang Hongce" userId="e56732a680170d04" providerId="LiveId" clId="{5C4EAAE5-C006-45B5-BDFD-DF4DA3F8FBBE}" dt="2021-05-06T16:27:44.611" v="5987" actId="1035"/>
          <ac:cxnSpMkLst>
            <pc:docMk/>
            <pc:sldMk cId="3189874145" sldId="390"/>
            <ac:cxnSpMk id="33" creationId="{541671B1-C5EC-4488-9772-3B6DB0761ACE}"/>
          </ac:cxnSpMkLst>
        </pc:cxnChg>
        <pc:cxnChg chg="add mod">
          <ac:chgData name="Zhang Hongce" userId="e56732a680170d04" providerId="LiveId" clId="{5C4EAAE5-C006-45B5-BDFD-DF4DA3F8FBBE}" dt="2021-05-06T16:27:44.611" v="5987" actId="1035"/>
          <ac:cxnSpMkLst>
            <pc:docMk/>
            <pc:sldMk cId="3189874145" sldId="390"/>
            <ac:cxnSpMk id="34" creationId="{D7A71A60-1944-4330-B208-189B6839826C}"/>
          </ac:cxnSpMkLst>
        </pc:cxnChg>
        <pc:cxnChg chg="add mod">
          <ac:chgData name="Zhang Hongce" userId="e56732a680170d04" providerId="LiveId" clId="{5C4EAAE5-C006-45B5-BDFD-DF4DA3F8FBBE}" dt="2021-05-06T16:28:38.040" v="6011" actId="14100"/>
          <ac:cxnSpMkLst>
            <pc:docMk/>
            <pc:sldMk cId="3189874145" sldId="390"/>
            <ac:cxnSpMk id="35" creationId="{4D402FFD-8F07-4D79-813D-75F22776FA49}"/>
          </ac:cxnSpMkLst>
        </pc:cxnChg>
        <pc:cxnChg chg="add mod">
          <ac:chgData name="Zhang Hongce" userId="e56732a680170d04" providerId="LiveId" clId="{5C4EAAE5-C006-45B5-BDFD-DF4DA3F8FBBE}" dt="2021-05-06T16:27:44.611" v="5987" actId="1035"/>
          <ac:cxnSpMkLst>
            <pc:docMk/>
            <pc:sldMk cId="3189874145" sldId="390"/>
            <ac:cxnSpMk id="36" creationId="{18B5C09B-B839-4EB7-8952-826032432E90}"/>
          </ac:cxnSpMkLst>
        </pc:cxnChg>
        <pc:cxnChg chg="add mod">
          <ac:chgData name="Zhang Hongce" userId="e56732a680170d04" providerId="LiveId" clId="{5C4EAAE5-C006-45B5-BDFD-DF4DA3F8FBBE}" dt="2021-05-06T16:27:44.611" v="5987" actId="1035"/>
          <ac:cxnSpMkLst>
            <pc:docMk/>
            <pc:sldMk cId="3189874145" sldId="390"/>
            <ac:cxnSpMk id="37" creationId="{C62A6722-F87A-4DB5-B436-8BDE7E5F24B0}"/>
          </ac:cxnSpMkLst>
        </pc:cxnChg>
        <pc:cxnChg chg="add mod">
          <ac:chgData name="Zhang Hongce" userId="e56732a680170d04" providerId="LiveId" clId="{5C4EAAE5-C006-45B5-BDFD-DF4DA3F8FBBE}" dt="2021-05-06T16:27:44.611" v="5987" actId="1035"/>
          <ac:cxnSpMkLst>
            <pc:docMk/>
            <pc:sldMk cId="3189874145" sldId="390"/>
            <ac:cxnSpMk id="43" creationId="{CD5BF7E5-D23E-4AC6-A5EC-2AA9FE904D31}"/>
          </ac:cxnSpMkLst>
        </pc:cxnChg>
        <pc:cxnChg chg="add mod">
          <ac:chgData name="Zhang Hongce" userId="e56732a680170d04" providerId="LiveId" clId="{5C4EAAE5-C006-45B5-BDFD-DF4DA3F8FBBE}" dt="2021-05-06T16:27:44.611" v="5987" actId="1035"/>
          <ac:cxnSpMkLst>
            <pc:docMk/>
            <pc:sldMk cId="3189874145" sldId="390"/>
            <ac:cxnSpMk id="44" creationId="{67632D57-3964-4673-83DD-C7233BFD09D0}"/>
          </ac:cxnSpMkLst>
        </pc:cxnChg>
        <pc:cxnChg chg="add mod">
          <ac:chgData name="Zhang Hongce" userId="e56732a680170d04" providerId="LiveId" clId="{5C4EAAE5-C006-45B5-BDFD-DF4DA3F8FBBE}" dt="2021-05-06T16:27:44.611" v="5987" actId="1035"/>
          <ac:cxnSpMkLst>
            <pc:docMk/>
            <pc:sldMk cId="3189874145" sldId="390"/>
            <ac:cxnSpMk id="45" creationId="{57001814-1CE8-42F3-A6BE-4F4F304BB63F}"/>
          </ac:cxnSpMkLst>
        </pc:cxnChg>
        <pc:cxnChg chg="add mod">
          <ac:chgData name="Zhang Hongce" userId="e56732a680170d04" providerId="LiveId" clId="{5C4EAAE5-C006-45B5-BDFD-DF4DA3F8FBBE}" dt="2021-05-06T16:27:44.611" v="5987" actId="1035"/>
          <ac:cxnSpMkLst>
            <pc:docMk/>
            <pc:sldMk cId="3189874145" sldId="390"/>
            <ac:cxnSpMk id="46" creationId="{3DD6FEA6-53F0-4BDE-9FFB-2EB5EE78552B}"/>
          </ac:cxnSpMkLst>
        </pc:cxnChg>
      </pc:sldChg>
      <pc:sldChg chg="addSp modSp new mod modAnim">
        <pc:chgData name="Zhang Hongce" userId="e56732a680170d04" providerId="LiveId" clId="{5C4EAAE5-C006-45B5-BDFD-DF4DA3F8FBBE}" dt="2021-05-06T16:29:38.317" v="6064" actId="1076"/>
        <pc:sldMkLst>
          <pc:docMk/>
          <pc:sldMk cId="2070477409" sldId="391"/>
        </pc:sldMkLst>
        <pc:spChg chg="mod">
          <ac:chgData name="Zhang Hongce" userId="e56732a680170d04" providerId="LiveId" clId="{5C4EAAE5-C006-45B5-BDFD-DF4DA3F8FBBE}" dt="2021-05-06T16:29:25.316" v="6062"/>
          <ac:spMkLst>
            <pc:docMk/>
            <pc:sldMk cId="2070477409" sldId="391"/>
            <ac:spMk id="2" creationId="{629DA0C7-A3AA-46F2-84F9-6A71F74E3D85}"/>
          </ac:spMkLst>
        </pc:spChg>
        <pc:spChg chg="mod">
          <ac:chgData name="Zhang Hongce" userId="e56732a680170d04" providerId="LiveId" clId="{5C4EAAE5-C006-45B5-BDFD-DF4DA3F8FBBE}" dt="2021-05-06T16:29:19.178" v="6061" actId="20577"/>
          <ac:spMkLst>
            <pc:docMk/>
            <pc:sldMk cId="2070477409" sldId="391"/>
            <ac:spMk id="3" creationId="{EA47EC5D-2596-4F93-93FE-FB4099EAADFF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5" creationId="{FA387DC0-A1B4-4F55-9E9A-2F55E9D0832C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6" creationId="{67AE348C-2829-485C-B242-F8643100EA00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8" creationId="{43DA9B52-6570-4FFD-AA7A-DA99209E7A38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9" creationId="{38D24340-7C05-4FE9-9FA6-50CFCCD9BE29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10" creationId="{65F8FCCC-6EE0-4692-9B5A-ACB5249621F3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16" creationId="{3F58A3DD-9068-41FC-816C-51582467F8AE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17" creationId="{3D7D652B-FF43-4561-8CD6-44BA942E5D0C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18" creationId="{1819CF2A-EE66-4C0D-96F9-A280A64AD9A0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19" creationId="{4BB3D975-6F29-40F7-ABC1-3D85F831C52C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20" creationId="{9DE48655-891E-43C2-B0E5-F5CFCEE4FCFD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21" creationId="{7A0F613B-2CF1-412B-AAB8-59CBD46F3494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22" creationId="{7728CD05-41CB-41B4-81F6-F911B5797A4C}"/>
          </ac:spMkLst>
        </pc:spChg>
        <pc:spChg chg="add mod">
          <ac:chgData name="Zhang Hongce" userId="e56732a680170d04" providerId="LiveId" clId="{5C4EAAE5-C006-45B5-BDFD-DF4DA3F8FBBE}" dt="2021-05-06T16:29:38.317" v="6064" actId="1076"/>
          <ac:spMkLst>
            <pc:docMk/>
            <pc:sldMk cId="2070477409" sldId="391"/>
            <ac:spMk id="23" creationId="{C110911D-60EE-440B-AEB4-A116112991BF}"/>
          </ac:spMkLst>
        </pc:spChg>
        <pc:picChg chg="add mod">
          <ac:chgData name="Zhang Hongce" userId="e56732a680170d04" providerId="LiveId" clId="{5C4EAAE5-C006-45B5-BDFD-DF4DA3F8FBBE}" dt="2021-05-06T16:29:38.317" v="6064" actId="1076"/>
          <ac:picMkLst>
            <pc:docMk/>
            <pc:sldMk cId="2070477409" sldId="391"/>
            <ac:picMk id="4" creationId="{DC644D00-FB45-4B6C-A895-F39439CE4AAC}"/>
          </ac:picMkLst>
        </pc:picChg>
        <pc:cxnChg chg="add mod">
          <ac:chgData name="Zhang Hongce" userId="e56732a680170d04" providerId="LiveId" clId="{5C4EAAE5-C006-45B5-BDFD-DF4DA3F8FBBE}" dt="2021-05-06T16:29:38.317" v="6064" actId="1076"/>
          <ac:cxnSpMkLst>
            <pc:docMk/>
            <pc:sldMk cId="2070477409" sldId="391"/>
            <ac:cxnSpMk id="7" creationId="{0A2A0411-C930-4AC9-B2E6-5509A6DF3FC0}"/>
          </ac:cxnSpMkLst>
        </pc:cxnChg>
        <pc:cxnChg chg="add mod">
          <ac:chgData name="Zhang Hongce" userId="e56732a680170d04" providerId="LiveId" clId="{5C4EAAE5-C006-45B5-BDFD-DF4DA3F8FBBE}" dt="2021-05-06T16:29:38.317" v="6064" actId="1076"/>
          <ac:cxnSpMkLst>
            <pc:docMk/>
            <pc:sldMk cId="2070477409" sldId="391"/>
            <ac:cxnSpMk id="11" creationId="{4E94A340-0E0B-481D-97FC-97B7046FFFD9}"/>
          </ac:cxnSpMkLst>
        </pc:cxnChg>
        <pc:cxnChg chg="add mod">
          <ac:chgData name="Zhang Hongce" userId="e56732a680170d04" providerId="LiveId" clId="{5C4EAAE5-C006-45B5-BDFD-DF4DA3F8FBBE}" dt="2021-05-06T16:29:38.317" v="6064" actId="1076"/>
          <ac:cxnSpMkLst>
            <pc:docMk/>
            <pc:sldMk cId="2070477409" sldId="391"/>
            <ac:cxnSpMk id="12" creationId="{DD620324-3044-4E07-9D2E-A01369779F94}"/>
          </ac:cxnSpMkLst>
        </pc:cxnChg>
        <pc:cxnChg chg="add mod">
          <ac:chgData name="Zhang Hongce" userId="e56732a680170d04" providerId="LiveId" clId="{5C4EAAE5-C006-45B5-BDFD-DF4DA3F8FBBE}" dt="2021-05-06T16:29:38.317" v="6064" actId="1076"/>
          <ac:cxnSpMkLst>
            <pc:docMk/>
            <pc:sldMk cId="2070477409" sldId="391"/>
            <ac:cxnSpMk id="13" creationId="{A8C1A27A-1468-474B-935F-AAA05D80B179}"/>
          </ac:cxnSpMkLst>
        </pc:cxnChg>
        <pc:cxnChg chg="add mod">
          <ac:chgData name="Zhang Hongce" userId="e56732a680170d04" providerId="LiveId" clId="{5C4EAAE5-C006-45B5-BDFD-DF4DA3F8FBBE}" dt="2021-05-06T16:29:38.317" v="6064" actId="1076"/>
          <ac:cxnSpMkLst>
            <pc:docMk/>
            <pc:sldMk cId="2070477409" sldId="391"/>
            <ac:cxnSpMk id="14" creationId="{E5A8FE93-A79A-4078-8C90-39A5538D66BB}"/>
          </ac:cxnSpMkLst>
        </pc:cxnChg>
        <pc:cxnChg chg="add mod">
          <ac:chgData name="Zhang Hongce" userId="e56732a680170d04" providerId="LiveId" clId="{5C4EAAE5-C006-45B5-BDFD-DF4DA3F8FBBE}" dt="2021-05-06T16:29:38.317" v="6064" actId="1076"/>
          <ac:cxnSpMkLst>
            <pc:docMk/>
            <pc:sldMk cId="2070477409" sldId="391"/>
            <ac:cxnSpMk id="15" creationId="{F7BA2F53-20AC-4038-B60B-5EC7E7690844}"/>
          </ac:cxnSpMkLst>
        </pc:cxnChg>
      </pc:sldChg>
      <pc:sldChg chg="addSp modSp new mod modAnim">
        <pc:chgData name="Zhang Hongce" userId="e56732a680170d04" providerId="LiveId" clId="{5C4EAAE5-C006-45B5-BDFD-DF4DA3F8FBBE}" dt="2021-05-06T16:31:30.857" v="6082" actId="1076"/>
        <pc:sldMkLst>
          <pc:docMk/>
          <pc:sldMk cId="531844573" sldId="392"/>
        </pc:sldMkLst>
        <pc:spChg chg="mod">
          <ac:chgData name="Zhang Hongce" userId="e56732a680170d04" providerId="LiveId" clId="{5C4EAAE5-C006-45B5-BDFD-DF4DA3F8FBBE}" dt="2021-05-06T16:31:26.276" v="6080" actId="14100"/>
          <ac:spMkLst>
            <pc:docMk/>
            <pc:sldMk cId="531844573" sldId="392"/>
            <ac:spMk id="2" creationId="{A782C268-734B-435E-8E69-9E5633C13B0A}"/>
          </ac:spMkLst>
        </pc:spChg>
        <pc:spChg chg="mod">
          <ac:chgData name="Zhang Hongce" userId="e56732a680170d04" providerId="LiveId" clId="{5C4EAAE5-C006-45B5-BDFD-DF4DA3F8FBBE}" dt="2021-05-06T16:30:29.890" v="6067"/>
          <ac:spMkLst>
            <pc:docMk/>
            <pc:sldMk cId="531844573" sldId="392"/>
            <ac:spMk id="3" creationId="{F75D1719-A62C-4D35-8A49-2DBE023F1F79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4" creationId="{883D79F3-7015-4FD4-9733-B44C19170842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5" creationId="{FA4A75EF-04A9-4A22-B5CE-BCEC02F9D259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9" creationId="{993F3EEF-DB41-4B69-9E9E-2A34E5338A50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13" creationId="{5668BD32-74B5-43A9-BD7E-1D0B29ABC4EB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14" creationId="{1F3FE4CC-1E3E-473F-80A4-99C335E9DB4E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15" creationId="{7894D362-9CAA-4E17-8D70-242D2C55E872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16" creationId="{B41C9E8B-E58D-48D2-8F5E-C762D14C78E0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17" creationId="{B76FB819-7928-417A-A76B-2F07B64CBDF2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18" creationId="{F2D1285E-C29D-4AB3-AEDF-D1661A0AC03E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19" creationId="{3ACE12BD-3D1D-4873-B062-77CAEE1BE548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20" creationId="{35A2F4FB-8DCE-4999-A9ED-3FCFB2B7B636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21" creationId="{C248A3B6-B729-4506-948A-72B04FBC34EF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22" creationId="{53348D14-0A04-4B49-B379-0CEF13EBA699}"/>
          </ac:spMkLst>
        </pc:spChg>
        <pc:spChg chg="add mod">
          <ac:chgData name="Zhang Hongce" userId="e56732a680170d04" providerId="LiveId" clId="{5C4EAAE5-C006-45B5-BDFD-DF4DA3F8FBBE}" dt="2021-05-06T16:31:30.857" v="6082" actId="1076"/>
          <ac:spMkLst>
            <pc:docMk/>
            <pc:sldMk cId="531844573" sldId="392"/>
            <ac:spMk id="23" creationId="{889BAE8B-29C5-48C0-9958-F96E7A9A13AC}"/>
          </ac:spMkLst>
        </pc:spChg>
        <pc:cxnChg chg="add mod">
          <ac:chgData name="Zhang Hongce" userId="e56732a680170d04" providerId="LiveId" clId="{5C4EAAE5-C006-45B5-BDFD-DF4DA3F8FBBE}" dt="2021-05-06T16:31:30.857" v="6082" actId="1076"/>
          <ac:cxnSpMkLst>
            <pc:docMk/>
            <pc:sldMk cId="531844573" sldId="392"/>
            <ac:cxnSpMk id="6" creationId="{9C27A853-67D9-410F-B05E-D2666948FD4B}"/>
          </ac:cxnSpMkLst>
        </pc:cxnChg>
        <pc:cxnChg chg="add mod">
          <ac:chgData name="Zhang Hongce" userId="e56732a680170d04" providerId="LiveId" clId="{5C4EAAE5-C006-45B5-BDFD-DF4DA3F8FBBE}" dt="2021-05-06T16:31:30.857" v="6082" actId="1076"/>
          <ac:cxnSpMkLst>
            <pc:docMk/>
            <pc:sldMk cId="531844573" sldId="392"/>
            <ac:cxnSpMk id="7" creationId="{C9C3F651-E168-4AD5-A0CE-642D5B60C7DE}"/>
          </ac:cxnSpMkLst>
        </pc:cxnChg>
        <pc:cxnChg chg="add mod">
          <ac:chgData name="Zhang Hongce" userId="e56732a680170d04" providerId="LiveId" clId="{5C4EAAE5-C006-45B5-BDFD-DF4DA3F8FBBE}" dt="2021-05-06T16:31:30.857" v="6082" actId="1076"/>
          <ac:cxnSpMkLst>
            <pc:docMk/>
            <pc:sldMk cId="531844573" sldId="392"/>
            <ac:cxnSpMk id="8" creationId="{96CEA065-2190-4B85-8D9C-7BC5628C08F5}"/>
          </ac:cxnSpMkLst>
        </pc:cxnChg>
        <pc:cxnChg chg="add mod">
          <ac:chgData name="Zhang Hongce" userId="e56732a680170d04" providerId="LiveId" clId="{5C4EAAE5-C006-45B5-BDFD-DF4DA3F8FBBE}" dt="2021-05-06T16:31:30.857" v="6082" actId="1076"/>
          <ac:cxnSpMkLst>
            <pc:docMk/>
            <pc:sldMk cId="531844573" sldId="392"/>
            <ac:cxnSpMk id="10" creationId="{F62841C4-3005-4D48-9106-B34D4422EBE4}"/>
          </ac:cxnSpMkLst>
        </pc:cxnChg>
        <pc:cxnChg chg="add mod">
          <ac:chgData name="Zhang Hongce" userId="e56732a680170d04" providerId="LiveId" clId="{5C4EAAE5-C006-45B5-BDFD-DF4DA3F8FBBE}" dt="2021-05-06T16:31:30.857" v="6082" actId="1076"/>
          <ac:cxnSpMkLst>
            <pc:docMk/>
            <pc:sldMk cId="531844573" sldId="392"/>
            <ac:cxnSpMk id="11" creationId="{948E693B-A782-4F13-A18F-99987EAD3735}"/>
          </ac:cxnSpMkLst>
        </pc:cxnChg>
        <pc:cxnChg chg="add mod">
          <ac:chgData name="Zhang Hongce" userId="e56732a680170d04" providerId="LiveId" clId="{5C4EAAE5-C006-45B5-BDFD-DF4DA3F8FBBE}" dt="2021-05-06T16:31:30.857" v="6082" actId="1076"/>
          <ac:cxnSpMkLst>
            <pc:docMk/>
            <pc:sldMk cId="531844573" sldId="392"/>
            <ac:cxnSpMk id="12" creationId="{6CA5A855-53AA-4F78-842A-853DDCEF7579}"/>
          </ac:cxnSpMkLst>
        </pc:cxnChg>
      </pc:sldChg>
      <pc:sldChg chg="addSp modSp new mod modAnim">
        <pc:chgData name="Zhang Hongce" userId="e56732a680170d04" providerId="LiveId" clId="{5C4EAAE5-C006-45B5-BDFD-DF4DA3F8FBBE}" dt="2021-05-06T16:32:04.183" v="6088" actId="1076"/>
        <pc:sldMkLst>
          <pc:docMk/>
          <pc:sldMk cId="3047754214" sldId="393"/>
        </pc:sldMkLst>
        <pc:spChg chg="mod">
          <ac:chgData name="Zhang Hongce" userId="e56732a680170d04" providerId="LiveId" clId="{5C4EAAE5-C006-45B5-BDFD-DF4DA3F8FBBE}" dt="2021-05-06T16:31:59.604" v="6086" actId="14100"/>
          <ac:spMkLst>
            <pc:docMk/>
            <pc:sldMk cId="3047754214" sldId="393"/>
            <ac:spMk id="2" creationId="{125F1110-53DB-4B1C-B2F4-9275874E9EAD}"/>
          </ac:spMkLst>
        </pc:spChg>
        <pc:spChg chg="mod">
          <ac:chgData name="Zhang Hongce" userId="e56732a680170d04" providerId="LiveId" clId="{5C4EAAE5-C006-45B5-BDFD-DF4DA3F8FBBE}" dt="2021-05-06T16:31:45.031" v="6084"/>
          <ac:spMkLst>
            <pc:docMk/>
            <pc:sldMk cId="3047754214" sldId="393"/>
            <ac:spMk id="3" creationId="{8B25111B-A603-48AB-AB3A-385BE81634EB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4" creationId="{19E0B30D-0F22-4608-BF3A-723DBE2437E3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6" creationId="{6B1E721D-A6AE-48D0-A382-8252C65488B2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7" creationId="{02A9F060-22EA-4884-9A7B-6BFBC8A6B9EC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12" creationId="{8A6E7862-084F-4D54-A4D9-46E6B8DB4CC4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13" creationId="{A7546417-8249-4F2E-96AC-5920B93326A4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14" creationId="{02915E7D-93C4-45DA-B575-B127BE3D2B02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15" creationId="{1DD77059-8F56-459C-AECB-9F319C2BDF81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16" creationId="{0B546376-437E-4969-A539-2C84771C6BB3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17" creationId="{6EED9F4C-21A9-4ADB-98CA-3E1ECCF25BDB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18" creationId="{D6B531E7-A280-422D-A4DC-82481A2E5DCF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19" creationId="{BC523512-13EB-4600-9E4D-A62E6087AE71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20" creationId="{8B2AA523-F802-4A04-8032-D9A42DD141F4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21" creationId="{F9FCCEC0-81DE-465C-A501-5233B5653932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22" creationId="{467DF8A2-64BF-4FE5-ABAE-BD87FF40AD56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23" creationId="{1F4060C4-8964-4D19-B9FF-592BD7D3FBB6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24" creationId="{28800DEC-BE80-4B4D-9A21-1C5470FBD9D1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25" creationId="{6D427FCA-02B6-47DE-A9B1-86D4BDC17377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26" creationId="{48E820B6-77E3-4B03-85B6-A5DC4C16C4A2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27" creationId="{422CE271-873E-4677-885D-481537EF81B2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28" creationId="{223BDA96-00C9-46C0-A402-15DED73C33D3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29" creationId="{4CC07490-F7A3-4737-93A9-B0ECDDEBA1F1}"/>
          </ac:spMkLst>
        </pc:spChg>
        <pc:spChg chg="add mod">
          <ac:chgData name="Zhang Hongce" userId="e56732a680170d04" providerId="LiveId" clId="{5C4EAAE5-C006-45B5-BDFD-DF4DA3F8FBBE}" dt="2021-05-06T16:32:04.183" v="6088" actId="1076"/>
          <ac:spMkLst>
            <pc:docMk/>
            <pc:sldMk cId="3047754214" sldId="393"/>
            <ac:spMk id="30" creationId="{DE20F4FA-193F-4C21-A5E0-DCEDCD03F01C}"/>
          </ac:spMkLst>
        </pc:spChg>
        <pc:grpChg chg="add mod">
          <ac:chgData name="Zhang Hongce" userId="e56732a680170d04" providerId="LiveId" clId="{5C4EAAE5-C006-45B5-BDFD-DF4DA3F8FBBE}" dt="2021-05-06T16:32:04.183" v="6088" actId="1076"/>
          <ac:grpSpMkLst>
            <pc:docMk/>
            <pc:sldMk cId="3047754214" sldId="393"/>
            <ac:grpSpMk id="9" creationId="{0586C240-3F73-43D8-9083-AB4E1B49D56E}"/>
          </ac:grpSpMkLst>
        </pc:grpChg>
        <pc:picChg chg="add mod">
          <ac:chgData name="Zhang Hongce" userId="e56732a680170d04" providerId="LiveId" clId="{5C4EAAE5-C006-45B5-BDFD-DF4DA3F8FBBE}" dt="2021-05-06T16:32:04.183" v="6088" actId="1076"/>
          <ac:picMkLst>
            <pc:docMk/>
            <pc:sldMk cId="3047754214" sldId="393"/>
            <ac:picMk id="5" creationId="{3A05E5CF-0637-4E81-A8AF-C2F977BD50D4}"/>
          </ac:picMkLst>
        </pc:picChg>
        <pc:picChg chg="add mod">
          <ac:chgData name="Zhang Hongce" userId="e56732a680170d04" providerId="LiveId" clId="{5C4EAAE5-C006-45B5-BDFD-DF4DA3F8FBBE}" dt="2021-05-06T16:32:04.183" v="6088" actId="1076"/>
          <ac:picMkLst>
            <pc:docMk/>
            <pc:sldMk cId="3047754214" sldId="393"/>
            <ac:picMk id="8" creationId="{C9EAF3FB-EDE2-4172-9CA1-1F8DA622764D}"/>
          </ac:picMkLst>
        </pc:picChg>
        <pc:picChg chg="mod">
          <ac:chgData name="Zhang Hongce" userId="e56732a680170d04" providerId="LiveId" clId="{5C4EAAE5-C006-45B5-BDFD-DF4DA3F8FBBE}" dt="2021-05-06T16:32:00.074" v="6087"/>
          <ac:picMkLst>
            <pc:docMk/>
            <pc:sldMk cId="3047754214" sldId="393"/>
            <ac:picMk id="10" creationId="{84069E79-0D3F-4AF2-A6E6-4D3FA06D98DB}"/>
          </ac:picMkLst>
        </pc:picChg>
        <pc:picChg chg="mod">
          <ac:chgData name="Zhang Hongce" userId="e56732a680170d04" providerId="LiveId" clId="{5C4EAAE5-C006-45B5-BDFD-DF4DA3F8FBBE}" dt="2021-05-06T16:32:00.074" v="6087"/>
          <ac:picMkLst>
            <pc:docMk/>
            <pc:sldMk cId="3047754214" sldId="393"/>
            <ac:picMk id="11" creationId="{9393570F-F640-4AB2-8983-6D6EF84875C4}"/>
          </ac:picMkLst>
        </pc:picChg>
      </pc:sldChg>
      <pc:sldChg chg="addSp modSp new mod modAnim modNotesTx">
        <pc:chgData name="Zhang Hongce" userId="e56732a680170d04" providerId="LiveId" clId="{5C4EAAE5-C006-45B5-BDFD-DF4DA3F8FBBE}" dt="2021-05-12T18:38:05.718" v="21388" actId="20577"/>
        <pc:sldMkLst>
          <pc:docMk/>
          <pc:sldMk cId="4122175974" sldId="394"/>
        </pc:sldMkLst>
        <pc:spChg chg="mod">
          <ac:chgData name="Zhang Hongce" userId="e56732a680170d04" providerId="LiveId" clId="{5C4EAAE5-C006-45B5-BDFD-DF4DA3F8FBBE}" dt="2021-05-11T20:32:29.831" v="19828" actId="20577"/>
          <ac:spMkLst>
            <pc:docMk/>
            <pc:sldMk cId="4122175974" sldId="394"/>
            <ac:spMk id="2" creationId="{72F75943-BE8D-4176-AAEC-0B2845D40D27}"/>
          </ac:spMkLst>
        </pc:spChg>
        <pc:spChg chg="mod">
          <ac:chgData name="Zhang Hongce" userId="e56732a680170d04" providerId="LiveId" clId="{5C4EAAE5-C006-45B5-BDFD-DF4DA3F8FBBE}" dt="2021-05-10T21:05:16.718" v="16268" actId="20577"/>
          <ac:spMkLst>
            <pc:docMk/>
            <pc:sldMk cId="4122175974" sldId="394"/>
            <ac:spMk id="3" creationId="{47131906-6B20-4977-B9B4-D482B9A9EEE7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4" creationId="{B1313EF6-A3EF-4EA3-B3AA-E10592A08676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6" creationId="{F4BC73AB-ED05-44E9-8BB7-F8C597FE2DB4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7" creationId="{655FC26C-0A0B-456D-B6A2-75C25D25AFD5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12" creationId="{6CAF4AF9-1744-44F9-8D27-B30C7D13712B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13" creationId="{08059273-D18A-4DE5-A3A9-833FFEF2E798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14" creationId="{367FBF54-36C5-4160-9839-802C0702B794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15" creationId="{EBC0AD20-172B-42D7-A640-7A363B4F2598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16" creationId="{094C6721-DC2E-441B-A6E9-C06B6F15681E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17" creationId="{2E31BED6-4B9A-4BDC-A326-668F41EF38DE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18" creationId="{4CFAE75B-258C-4B0A-9171-4484F14569DF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19" creationId="{34DAD882-7DD4-4B7F-B119-85AF2462CF7C}"/>
          </ac:spMkLst>
        </pc:spChg>
        <pc:spChg chg="add mod">
          <ac:chgData name="Zhang Hongce" userId="e56732a680170d04" providerId="LiveId" clId="{5C4EAAE5-C006-45B5-BDFD-DF4DA3F8FBBE}" dt="2021-05-06T16:35:34.139" v="6101" actId="1076"/>
          <ac:spMkLst>
            <pc:docMk/>
            <pc:sldMk cId="4122175974" sldId="394"/>
            <ac:spMk id="20" creationId="{A400088B-FE56-4431-95E4-3630704CA12E}"/>
          </ac:spMkLst>
        </pc:spChg>
        <pc:spChg chg="add mod">
          <ac:chgData name="Zhang Hongce" userId="e56732a680170d04" providerId="LiveId" clId="{5C4EAAE5-C006-45B5-BDFD-DF4DA3F8FBBE}" dt="2021-05-06T16:35:37.491" v="6102" actId="1076"/>
          <ac:spMkLst>
            <pc:docMk/>
            <pc:sldMk cId="4122175974" sldId="394"/>
            <ac:spMk id="25" creationId="{957411CF-65B0-43E7-9361-5950F518B42D}"/>
          </ac:spMkLst>
        </pc:spChg>
        <pc:grpChg chg="add mod">
          <ac:chgData name="Zhang Hongce" userId="e56732a680170d04" providerId="LiveId" clId="{5C4EAAE5-C006-45B5-BDFD-DF4DA3F8FBBE}" dt="2021-05-06T16:35:34.139" v="6101" actId="1076"/>
          <ac:grpSpMkLst>
            <pc:docMk/>
            <pc:sldMk cId="4122175974" sldId="394"/>
            <ac:grpSpMk id="9" creationId="{B7CDDCD0-FFF4-4F1A-9265-DBE4BD3ADF81}"/>
          </ac:grpSpMkLst>
        </pc:grpChg>
        <pc:picChg chg="add mod">
          <ac:chgData name="Zhang Hongce" userId="e56732a680170d04" providerId="LiveId" clId="{5C4EAAE5-C006-45B5-BDFD-DF4DA3F8FBBE}" dt="2021-05-06T16:35:34.139" v="6101" actId="1076"/>
          <ac:picMkLst>
            <pc:docMk/>
            <pc:sldMk cId="4122175974" sldId="394"/>
            <ac:picMk id="5" creationId="{43D01412-73C8-473D-A7A5-C033DA73CEF7}"/>
          </ac:picMkLst>
        </pc:picChg>
        <pc:picChg chg="add mod">
          <ac:chgData name="Zhang Hongce" userId="e56732a680170d04" providerId="LiveId" clId="{5C4EAAE5-C006-45B5-BDFD-DF4DA3F8FBBE}" dt="2021-05-06T16:35:34.139" v="6101" actId="1076"/>
          <ac:picMkLst>
            <pc:docMk/>
            <pc:sldMk cId="4122175974" sldId="394"/>
            <ac:picMk id="8" creationId="{580EACE2-956C-4FBC-BBC1-65F06C0EC2F5}"/>
          </ac:picMkLst>
        </pc:picChg>
        <pc:picChg chg="mod">
          <ac:chgData name="Zhang Hongce" userId="e56732a680170d04" providerId="LiveId" clId="{5C4EAAE5-C006-45B5-BDFD-DF4DA3F8FBBE}" dt="2021-05-06T16:32:44.180" v="6092"/>
          <ac:picMkLst>
            <pc:docMk/>
            <pc:sldMk cId="4122175974" sldId="394"/>
            <ac:picMk id="10" creationId="{20FE7E46-6002-46BE-997E-759163A9AE6C}"/>
          </ac:picMkLst>
        </pc:picChg>
        <pc:picChg chg="mod">
          <ac:chgData name="Zhang Hongce" userId="e56732a680170d04" providerId="LiveId" clId="{5C4EAAE5-C006-45B5-BDFD-DF4DA3F8FBBE}" dt="2021-05-06T16:32:44.180" v="6092"/>
          <ac:picMkLst>
            <pc:docMk/>
            <pc:sldMk cId="4122175974" sldId="394"/>
            <ac:picMk id="11" creationId="{EF6E4914-032F-46C2-B2AC-DD92025EC2AD}"/>
          </ac:picMkLst>
        </pc:picChg>
        <pc:cxnChg chg="add mod">
          <ac:chgData name="Zhang Hongce" userId="e56732a680170d04" providerId="LiveId" clId="{5C4EAAE5-C006-45B5-BDFD-DF4DA3F8FBBE}" dt="2021-05-06T16:35:34.139" v="6101" actId="1076"/>
          <ac:cxnSpMkLst>
            <pc:docMk/>
            <pc:sldMk cId="4122175974" sldId="394"/>
            <ac:cxnSpMk id="21" creationId="{6F521E43-5052-489E-B0AD-AB1597969C60}"/>
          </ac:cxnSpMkLst>
        </pc:cxnChg>
        <pc:cxnChg chg="add mod">
          <ac:chgData name="Zhang Hongce" userId="e56732a680170d04" providerId="LiveId" clId="{5C4EAAE5-C006-45B5-BDFD-DF4DA3F8FBBE}" dt="2021-05-06T16:35:34.139" v="6101" actId="1076"/>
          <ac:cxnSpMkLst>
            <pc:docMk/>
            <pc:sldMk cId="4122175974" sldId="394"/>
            <ac:cxnSpMk id="22" creationId="{ECB9B2EA-FC91-416C-87A2-D4DC3FF8C36E}"/>
          </ac:cxnSpMkLst>
        </pc:cxnChg>
        <pc:cxnChg chg="add mod">
          <ac:chgData name="Zhang Hongce" userId="e56732a680170d04" providerId="LiveId" clId="{5C4EAAE5-C006-45B5-BDFD-DF4DA3F8FBBE}" dt="2021-05-06T16:35:34.139" v="6101" actId="1076"/>
          <ac:cxnSpMkLst>
            <pc:docMk/>
            <pc:sldMk cId="4122175974" sldId="394"/>
            <ac:cxnSpMk id="23" creationId="{BEAB7C98-9F09-4545-9D08-1AE95058B24B}"/>
          </ac:cxnSpMkLst>
        </pc:cxnChg>
        <pc:cxnChg chg="add mod">
          <ac:chgData name="Zhang Hongce" userId="e56732a680170d04" providerId="LiveId" clId="{5C4EAAE5-C006-45B5-BDFD-DF4DA3F8FBBE}" dt="2021-05-06T16:35:34.139" v="6101" actId="1076"/>
          <ac:cxnSpMkLst>
            <pc:docMk/>
            <pc:sldMk cId="4122175974" sldId="394"/>
            <ac:cxnSpMk id="24" creationId="{491EDDE8-B445-4ACF-AF2F-9CBA0488EC18}"/>
          </ac:cxnSpMkLst>
        </pc:cxnChg>
      </pc:sldChg>
      <pc:sldChg chg="addSp modSp new mod modAnim">
        <pc:chgData name="Zhang Hongce" userId="e56732a680170d04" providerId="LiveId" clId="{5C4EAAE5-C006-45B5-BDFD-DF4DA3F8FBBE}" dt="2021-05-06T16:37:16.849" v="6142" actId="404"/>
        <pc:sldMkLst>
          <pc:docMk/>
          <pc:sldMk cId="3773627352" sldId="395"/>
        </pc:sldMkLst>
        <pc:spChg chg="mod">
          <ac:chgData name="Zhang Hongce" userId="e56732a680170d04" providerId="LiveId" clId="{5C4EAAE5-C006-45B5-BDFD-DF4DA3F8FBBE}" dt="2021-05-06T16:36:38.692" v="6135" actId="14100"/>
          <ac:spMkLst>
            <pc:docMk/>
            <pc:sldMk cId="3773627352" sldId="395"/>
            <ac:spMk id="2" creationId="{C84A2806-0337-4A86-8B3F-63CF10B77C47}"/>
          </ac:spMkLst>
        </pc:spChg>
        <pc:spChg chg="mod">
          <ac:chgData name="Zhang Hongce" userId="e56732a680170d04" providerId="LiveId" clId="{5C4EAAE5-C006-45B5-BDFD-DF4DA3F8FBBE}" dt="2021-05-06T16:36:18.181" v="6131" actId="20577"/>
          <ac:spMkLst>
            <pc:docMk/>
            <pc:sldMk cId="3773627352" sldId="395"/>
            <ac:spMk id="3" creationId="{7368D7B5-17F3-43A4-8F02-E570FC558AAA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4" creationId="{F2A877DF-0FC5-431A-A721-5B9F56AE8D70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5" creationId="{67D3242F-D5DF-403D-AA5A-64CC20015DAD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6" creationId="{9A9C6C89-A65D-40C9-B626-B02F208B9C94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7" creationId="{71EE2729-0D36-43CC-BD45-4E6BD7324DD2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8" creationId="{CBE4FB9C-D615-4B2D-94AC-B744C8055EE1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9" creationId="{7660BED1-6D80-4B81-852F-A4DF55397317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10" creationId="{13817782-C877-4BEB-9E4A-0F875FE78A66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11" creationId="{62C19A60-B33B-4AAF-B002-CFE030CF4708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12" creationId="{1E42BFE5-F0C2-46E8-9149-74A8CCA2EB24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13" creationId="{95C831A0-1A1D-46F0-9BAB-1B41712B7F5A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14" creationId="{831C7FD1-60F3-4EEA-8CE4-B4767D528A6F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15" creationId="{9381BEC8-ACE9-4A8E-8B38-AA9D73FD61A4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16" creationId="{F0591213-5AA4-4810-89AB-873307EBCDE4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20" creationId="{27DF091E-A560-4FFD-BA96-18E815EA68FE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25" creationId="{1EB3933A-78F1-4AE5-B253-0FB698470738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26" creationId="{824D7296-9ED7-4F39-8ECE-A15ACA8A8FCE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27" creationId="{1522F802-B796-4916-A7AB-9678134B3B6A}"/>
          </ac:spMkLst>
        </pc:spChg>
        <pc:spChg chg="add mod">
          <ac:chgData name="Zhang Hongce" userId="e56732a680170d04" providerId="LiveId" clId="{5C4EAAE5-C006-45B5-BDFD-DF4DA3F8FBBE}" dt="2021-05-06T16:36:49.613" v="6137" actId="1076"/>
          <ac:spMkLst>
            <pc:docMk/>
            <pc:sldMk cId="3773627352" sldId="395"/>
            <ac:spMk id="29" creationId="{B537E87A-4CAB-4550-98EC-B7BB32B4E508}"/>
          </ac:spMkLst>
        </pc:spChg>
        <pc:spChg chg="add mod">
          <ac:chgData name="Zhang Hongce" userId="e56732a680170d04" providerId="LiveId" clId="{5C4EAAE5-C006-45B5-BDFD-DF4DA3F8FBBE}" dt="2021-05-06T16:36:49.613" v="6137" actId="1076"/>
          <ac:spMkLst>
            <pc:docMk/>
            <pc:sldMk cId="3773627352" sldId="395"/>
            <ac:spMk id="30" creationId="{AB0E8D90-2B0A-4553-9818-51549A364ECB}"/>
          </ac:spMkLst>
        </pc:spChg>
        <pc:spChg chg="add mod">
          <ac:chgData name="Zhang Hongce" userId="e56732a680170d04" providerId="LiveId" clId="{5C4EAAE5-C006-45B5-BDFD-DF4DA3F8FBBE}" dt="2021-05-06T16:36:49.613" v="6137" actId="1076"/>
          <ac:spMkLst>
            <pc:docMk/>
            <pc:sldMk cId="3773627352" sldId="395"/>
            <ac:spMk id="31" creationId="{52FA6297-BD1F-442C-88C9-D6259DE38179}"/>
          </ac:spMkLst>
        </pc:spChg>
        <pc:spChg chg="add mod">
          <ac:chgData name="Zhang Hongce" userId="e56732a680170d04" providerId="LiveId" clId="{5C4EAAE5-C006-45B5-BDFD-DF4DA3F8FBBE}" dt="2021-05-06T16:36:49.613" v="6137" actId="1076"/>
          <ac:spMkLst>
            <pc:docMk/>
            <pc:sldMk cId="3773627352" sldId="395"/>
            <ac:spMk id="32" creationId="{17FEBD9C-F77C-420E-8364-5A51E29E3844}"/>
          </ac:spMkLst>
        </pc:spChg>
        <pc:spChg chg="add mod">
          <ac:chgData name="Zhang Hongce" userId="e56732a680170d04" providerId="LiveId" clId="{5C4EAAE5-C006-45B5-BDFD-DF4DA3F8FBBE}" dt="2021-05-06T16:36:49.613" v="6137" actId="1076"/>
          <ac:spMkLst>
            <pc:docMk/>
            <pc:sldMk cId="3773627352" sldId="395"/>
            <ac:spMk id="33" creationId="{45052667-0F40-42FF-8523-006D8C084D1B}"/>
          </ac:spMkLst>
        </pc:spChg>
        <pc:spChg chg="add mod">
          <ac:chgData name="Zhang Hongce" userId="e56732a680170d04" providerId="LiveId" clId="{5C4EAAE5-C006-45B5-BDFD-DF4DA3F8FBBE}" dt="2021-05-06T16:36:49.613" v="6137" actId="1076"/>
          <ac:spMkLst>
            <pc:docMk/>
            <pc:sldMk cId="3773627352" sldId="395"/>
            <ac:spMk id="34" creationId="{A1CA5CBE-DAD4-4458-B409-CA08A1A3E699}"/>
          </ac:spMkLst>
        </pc:spChg>
        <pc:spChg chg="add mod">
          <ac:chgData name="Zhang Hongce" userId="e56732a680170d04" providerId="LiveId" clId="{5C4EAAE5-C006-45B5-BDFD-DF4DA3F8FBBE}" dt="2021-05-06T16:36:49.613" v="6137" actId="1076"/>
          <ac:spMkLst>
            <pc:docMk/>
            <pc:sldMk cId="3773627352" sldId="395"/>
            <ac:spMk id="35" creationId="{4BAE79D9-C3B7-41A4-91E1-5F930CAE76EB}"/>
          </ac:spMkLst>
        </pc:spChg>
        <pc:spChg chg="add mod">
          <ac:chgData name="Zhang Hongce" userId="e56732a680170d04" providerId="LiveId" clId="{5C4EAAE5-C006-45B5-BDFD-DF4DA3F8FBBE}" dt="2021-05-06T16:36:49.613" v="6137" actId="1076"/>
          <ac:spMkLst>
            <pc:docMk/>
            <pc:sldMk cId="3773627352" sldId="395"/>
            <ac:spMk id="36" creationId="{6FC16C5E-1C92-4155-8575-DB9BCA59FE67}"/>
          </ac:spMkLst>
        </pc:spChg>
        <pc:spChg chg="add mod">
          <ac:chgData name="Zhang Hongce" userId="e56732a680170d04" providerId="LiveId" clId="{5C4EAAE5-C006-45B5-BDFD-DF4DA3F8FBBE}" dt="2021-05-06T16:37:16.849" v="6142" actId="404"/>
          <ac:spMkLst>
            <pc:docMk/>
            <pc:sldMk cId="3773627352" sldId="395"/>
            <ac:spMk id="39" creationId="{D81F569D-C6AA-4CBC-B263-9ED6C6E42B6A}"/>
          </ac:spMkLst>
        </pc:spChg>
        <pc:cxnChg chg="add mod">
          <ac:chgData name="Zhang Hongce" userId="e56732a680170d04" providerId="LiveId" clId="{5C4EAAE5-C006-45B5-BDFD-DF4DA3F8FBBE}" dt="2021-05-06T16:37:16.849" v="6142" actId="404"/>
          <ac:cxnSpMkLst>
            <pc:docMk/>
            <pc:sldMk cId="3773627352" sldId="395"/>
            <ac:cxnSpMk id="17" creationId="{6C296EC0-BBCF-42B7-9383-A59124B8F2E3}"/>
          </ac:cxnSpMkLst>
        </pc:cxnChg>
        <pc:cxnChg chg="add mod">
          <ac:chgData name="Zhang Hongce" userId="e56732a680170d04" providerId="LiveId" clId="{5C4EAAE5-C006-45B5-BDFD-DF4DA3F8FBBE}" dt="2021-05-06T16:37:16.849" v="6142" actId="404"/>
          <ac:cxnSpMkLst>
            <pc:docMk/>
            <pc:sldMk cId="3773627352" sldId="395"/>
            <ac:cxnSpMk id="18" creationId="{C2C1A2D0-2935-403E-A687-7FA55483E176}"/>
          </ac:cxnSpMkLst>
        </pc:cxnChg>
        <pc:cxnChg chg="add mod">
          <ac:chgData name="Zhang Hongce" userId="e56732a680170d04" providerId="LiveId" clId="{5C4EAAE5-C006-45B5-BDFD-DF4DA3F8FBBE}" dt="2021-05-06T16:37:16.849" v="6142" actId="404"/>
          <ac:cxnSpMkLst>
            <pc:docMk/>
            <pc:sldMk cId="3773627352" sldId="395"/>
            <ac:cxnSpMk id="19" creationId="{2E44F694-0C81-418D-8F8A-85AC9BC66976}"/>
          </ac:cxnSpMkLst>
        </pc:cxnChg>
        <pc:cxnChg chg="add mod">
          <ac:chgData name="Zhang Hongce" userId="e56732a680170d04" providerId="LiveId" clId="{5C4EAAE5-C006-45B5-BDFD-DF4DA3F8FBBE}" dt="2021-05-06T16:37:16.849" v="6142" actId="404"/>
          <ac:cxnSpMkLst>
            <pc:docMk/>
            <pc:sldMk cId="3773627352" sldId="395"/>
            <ac:cxnSpMk id="21" creationId="{2E9B85D4-65DE-4CD2-8A0B-2DB7509DEDBE}"/>
          </ac:cxnSpMkLst>
        </pc:cxnChg>
        <pc:cxnChg chg="add mod">
          <ac:chgData name="Zhang Hongce" userId="e56732a680170d04" providerId="LiveId" clId="{5C4EAAE5-C006-45B5-BDFD-DF4DA3F8FBBE}" dt="2021-05-06T16:37:16.849" v="6142" actId="404"/>
          <ac:cxnSpMkLst>
            <pc:docMk/>
            <pc:sldMk cId="3773627352" sldId="395"/>
            <ac:cxnSpMk id="22" creationId="{6FCAA6DA-C7E1-4030-BDF2-69E28F04E6E6}"/>
          </ac:cxnSpMkLst>
        </pc:cxnChg>
        <pc:cxnChg chg="add mod">
          <ac:chgData name="Zhang Hongce" userId="e56732a680170d04" providerId="LiveId" clId="{5C4EAAE5-C006-45B5-BDFD-DF4DA3F8FBBE}" dt="2021-05-06T16:37:16.849" v="6142" actId="404"/>
          <ac:cxnSpMkLst>
            <pc:docMk/>
            <pc:sldMk cId="3773627352" sldId="395"/>
            <ac:cxnSpMk id="23" creationId="{2AE6D730-A53F-44BF-8686-D2886AA8D437}"/>
          </ac:cxnSpMkLst>
        </pc:cxnChg>
        <pc:cxnChg chg="add mod">
          <ac:chgData name="Zhang Hongce" userId="e56732a680170d04" providerId="LiveId" clId="{5C4EAAE5-C006-45B5-BDFD-DF4DA3F8FBBE}" dt="2021-05-06T16:37:16.849" v="6142" actId="404"/>
          <ac:cxnSpMkLst>
            <pc:docMk/>
            <pc:sldMk cId="3773627352" sldId="395"/>
            <ac:cxnSpMk id="24" creationId="{53D9310A-2B6D-407D-AA89-E5AEC546A27F}"/>
          </ac:cxnSpMkLst>
        </pc:cxnChg>
        <pc:cxnChg chg="add mod">
          <ac:chgData name="Zhang Hongce" userId="e56732a680170d04" providerId="LiveId" clId="{5C4EAAE5-C006-45B5-BDFD-DF4DA3F8FBBE}" dt="2021-05-06T16:37:16.849" v="6142" actId="404"/>
          <ac:cxnSpMkLst>
            <pc:docMk/>
            <pc:sldMk cId="3773627352" sldId="395"/>
            <ac:cxnSpMk id="28" creationId="{D37DC785-7602-4BEB-A554-2FFD9310A5A7}"/>
          </ac:cxnSpMkLst>
        </pc:cxnChg>
        <pc:cxnChg chg="add mod">
          <ac:chgData name="Zhang Hongce" userId="e56732a680170d04" providerId="LiveId" clId="{5C4EAAE5-C006-45B5-BDFD-DF4DA3F8FBBE}" dt="2021-05-06T16:37:16.849" v="6142" actId="404"/>
          <ac:cxnSpMkLst>
            <pc:docMk/>
            <pc:sldMk cId="3773627352" sldId="395"/>
            <ac:cxnSpMk id="37" creationId="{AD627292-1D7D-41F8-B5A5-BB0A24747D94}"/>
          </ac:cxnSpMkLst>
        </pc:cxnChg>
        <pc:cxnChg chg="add mod">
          <ac:chgData name="Zhang Hongce" userId="e56732a680170d04" providerId="LiveId" clId="{5C4EAAE5-C006-45B5-BDFD-DF4DA3F8FBBE}" dt="2021-05-06T16:37:16.849" v="6142" actId="404"/>
          <ac:cxnSpMkLst>
            <pc:docMk/>
            <pc:sldMk cId="3773627352" sldId="395"/>
            <ac:cxnSpMk id="38" creationId="{360BA0F9-1997-4738-A2C5-D0D1AD665F1C}"/>
          </ac:cxnSpMkLst>
        </pc:cxnChg>
      </pc:sldChg>
      <pc:sldChg chg="addSp delSp modSp new mod modAnim">
        <pc:chgData name="Zhang Hongce" userId="e56732a680170d04" providerId="LiveId" clId="{5C4EAAE5-C006-45B5-BDFD-DF4DA3F8FBBE}" dt="2021-05-06T19:12:34.714" v="8036" actId="20577"/>
        <pc:sldMkLst>
          <pc:docMk/>
          <pc:sldMk cId="3967423617" sldId="396"/>
        </pc:sldMkLst>
        <pc:spChg chg="mod">
          <ac:chgData name="Zhang Hongce" userId="e56732a680170d04" providerId="LiveId" clId="{5C4EAAE5-C006-45B5-BDFD-DF4DA3F8FBBE}" dt="2021-05-06T19:12:34.714" v="8036" actId="20577"/>
          <ac:spMkLst>
            <pc:docMk/>
            <pc:sldMk cId="3967423617" sldId="396"/>
            <ac:spMk id="2" creationId="{ADADAB40-34B5-4424-9441-5824E49AE4AA}"/>
          </ac:spMkLst>
        </pc:spChg>
        <pc:spChg chg="mod">
          <ac:chgData name="Zhang Hongce" userId="e56732a680170d04" providerId="LiveId" clId="{5C4EAAE5-C006-45B5-BDFD-DF4DA3F8FBBE}" dt="2021-05-06T16:39:38.680" v="6169" actId="20577"/>
          <ac:spMkLst>
            <pc:docMk/>
            <pc:sldMk cId="3967423617" sldId="396"/>
            <ac:spMk id="3" creationId="{186AAE56-DE6E-4503-8D09-7F9ACA79D528}"/>
          </ac:spMkLst>
        </pc:spChg>
        <pc:spChg chg="add del">
          <ac:chgData name="Zhang Hongce" userId="e56732a680170d04" providerId="LiveId" clId="{5C4EAAE5-C006-45B5-BDFD-DF4DA3F8FBBE}" dt="2021-05-06T16:39:30.858" v="6147" actId="22"/>
          <ac:spMkLst>
            <pc:docMk/>
            <pc:sldMk cId="3967423617" sldId="396"/>
            <ac:spMk id="5" creationId="{B9A71D45-514D-4ED7-88F8-C41B7AF7D402}"/>
          </ac:spMkLst>
        </pc:spChg>
        <pc:spChg chg="add mod">
          <ac:chgData name="Zhang Hongce" userId="e56732a680170d04" providerId="LiveId" clId="{5C4EAAE5-C006-45B5-BDFD-DF4DA3F8FBBE}" dt="2021-05-06T16:40:04.672" v="6173" actId="1076"/>
          <ac:spMkLst>
            <pc:docMk/>
            <pc:sldMk cId="3967423617" sldId="396"/>
            <ac:spMk id="8" creationId="{D2AE2E7D-BF51-41E8-80D8-38B8554BA650}"/>
          </ac:spMkLst>
        </pc:spChg>
        <pc:graphicFrameChg chg="add mod">
          <ac:chgData name="Zhang Hongce" userId="e56732a680170d04" providerId="LiveId" clId="{5C4EAAE5-C006-45B5-BDFD-DF4DA3F8FBBE}" dt="2021-05-06T16:40:04.672" v="6173" actId="1076"/>
          <ac:graphicFrameMkLst>
            <pc:docMk/>
            <pc:sldMk cId="3967423617" sldId="396"/>
            <ac:graphicFrameMk id="6" creationId="{1743723D-FAC4-4397-9BE3-550A686F5667}"/>
          </ac:graphicFrameMkLst>
        </pc:graphicFrameChg>
        <pc:graphicFrameChg chg="add mod">
          <ac:chgData name="Zhang Hongce" userId="e56732a680170d04" providerId="LiveId" clId="{5C4EAAE5-C006-45B5-BDFD-DF4DA3F8FBBE}" dt="2021-05-06T16:40:04.672" v="6173" actId="1076"/>
          <ac:graphicFrameMkLst>
            <pc:docMk/>
            <pc:sldMk cId="3967423617" sldId="396"/>
            <ac:graphicFrameMk id="7" creationId="{0CB03213-DC9E-4C09-BE7C-7E8D859F357D}"/>
          </ac:graphicFrameMkLst>
        </pc:graphicFrameChg>
      </pc:sldChg>
      <pc:sldChg chg="addSp modSp new mod modAnim">
        <pc:chgData name="Zhang Hongce" userId="e56732a680170d04" providerId="LiveId" clId="{5C4EAAE5-C006-45B5-BDFD-DF4DA3F8FBBE}" dt="2021-05-06T16:42:24.809" v="6190"/>
        <pc:sldMkLst>
          <pc:docMk/>
          <pc:sldMk cId="162837668" sldId="397"/>
        </pc:sldMkLst>
        <pc:spChg chg="mod">
          <ac:chgData name="Zhang Hongce" userId="e56732a680170d04" providerId="LiveId" clId="{5C4EAAE5-C006-45B5-BDFD-DF4DA3F8FBBE}" dt="2021-05-06T16:42:12.685" v="6186" actId="14100"/>
          <ac:spMkLst>
            <pc:docMk/>
            <pc:sldMk cId="162837668" sldId="397"/>
            <ac:spMk id="2" creationId="{F163F9ED-7797-4EEC-9F89-539FD3E0EE45}"/>
          </ac:spMkLst>
        </pc:spChg>
        <pc:spChg chg="mod">
          <ac:chgData name="Zhang Hongce" userId="e56732a680170d04" providerId="LiveId" clId="{5C4EAAE5-C006-45B5-BDFD-DF4DA3F8FBBE}" dt="2021-05-06T16:41:43.520" v="6183" actId="14100"/>
          <ac:spMkLst>
            <pc:docMk/>
            <pc:sldMk cId="162837668" sldId="397"/>
            <ac:spMk id="3" creationId="{F00EDC50-8072-429E-BDF7-D578EC1841F8}"/>
          </ac:spMkLst>
        </pc:spChg>
        <pc:spChg chg="add mod">
          <ac:chgData name="Zhang Hongce" userId="e56732a680170d04" providerId="LiveId" clId="{5C4EAAE5-C006-45B5-BDFD-DF4DA3F8FBBE}" dt="2021-05-06T16:42:17.172" v="6188" actId="1076"/>
          <ac:spMkLst>
            <pc:docMk/>
            <pc:sldMk cId="162837668" sldId="397"/>
            <ac:spMk id="4" creationId="{3E859F46-148A-49DE-9A58-B7E706E139B0}"/>
          </ac:spMkLst>
        </pc:spChg>
        <pc:spChg chg="add mod">
          <ac:chgData name="Zhang Hongce" userId="e56732a680170d04" providerId="LiveId" clId="{5C4EAAE5-C006-45B5-BDFD-DF4DA3F8FBBE}" dt="2021-05-06T16:42:17.172" v="6188" actId="1076"/>
          <ac:spMkLst>
            <pc:docMk/>
            <pc:sldMk cId="162837668" sldId="397"/>
            <ac:spMk id="7" creationId="{FA03C670-8CC2-4414-9B5F-2DB70D9155D6}"/>
          </ac:spMkLst>
        </pc:spChg>
        <pc:spChg chg="add mod">
          <ac:chgData name="Zhang Hongce" userId="e56732a680170d04" providerId="LiveId" clId="{5C4EAAE5-C006-45B5-BDFD-DF4DA3F8FBBE}" dt="2021-05-06T16:42:17.172" v="6188" actId="1076"/>
          <ac:spMkLst>
            <pc:docMk/>
            <pc:sldMk cId="162837668" sldId="397"/>
            <ac:spMk id="8" creationId="{48929BB4-8001-41DD-B81F-6EB2B726B87F}"/>
          </ac:spMkLst>
        </pc:spChg>
        <pc:graphicFrameChg chg="add mod">
          <ac:chgData name="Zhang Hongce" userId="e56732a680170d04" providerId="LiveId" clId="{5C4EAAE5-C006-45B5-BDFD-DF4DA3F8FBBE}" dt="2021-05-06T16:42:17.172" v="6188" actId="1076"/>
          <ac:graphicFrameMkLst>
            <pc:docMk/>
            <pc:sldMk cId="162837668" sldId="397"/>
            <ac:graphicFrameMk id="5" creationId="{A4BF14CD-1679-41E0-95E6-3FD4F317D574}"/>
          </ac:graphicFrameMkLst>
        </pc:graphicFrameChg>
        <pc:graphicFrameChg chg="add mod">
          <ac:chgData name="Zhang Hongce" userId="e56732a680170d04" providerId="LiveId" clId="{5C4EAAE5-C006-45B5-BDFD-DF4DA3F8FBBE}" dt="2021-05-06T16:42:17.172" v="6188" actId="1076"/>
          <ac:graphicFrameMkLst>
            <pc:docMk/>
            <pc:sldMk cId="162837668" sldId="397"/>
            <ac:graphicFrameMk id="6" creationId="{159FA9B8-824A-4461-A366-A3859C1791E9}"/>
          </ac:graphicFrameMkLst>
        </pc:graphicFrameChg>
      </pc:sldChg>
      <pc:sldChg chg="addSp delSp modSp new del mod delAnim modAnim modNotesTx">
        <pc:chgData name="Zhang Hongce" userId="e56732a680170d04" providerId="LiveId" clId="{5C4EAAE5-C006-45B5-BDFD-DF4DA3F8FBBE}" dt="2021-05-10T13:39:10.713" v="14922" actId="2696"/>
        <pc:sldMkLst>
          <pc:docMk/>
          <pc:sldMk cId="2766302011" sldId="398"/>
        </pc:sldMkLst>
        <pc:spChg chg="mod">
          <ac:chgData name="Zhang Hongce" userId="e56732a680170d04" providerId="LiveId" clId="{5C4EAAE5-C006-45B5-BDFD-DF4DA3F8FBBE}" dt="2021-05-09T20:48:28.762" v="13071" actId="20577"/>
          <ac:spMkLst>
            <pc:docMk/>
            <pc:sldMk cId="2766302011" sldId="398"/>
            <ac:spMk id="2" creationId="{FFC92343-E5B1-4069-978B-511E6BFF2020}"/>
          </ac:spMkLst>
        </pc:spChg>
        <pc:spChg chg="mod">
          <ac:chgData name="Zhang Hongce" userId="e56732a680170d04" providerId="LiveId" clId="{5C4EAAE5-C006-45B5-BDFD-DF4DA3F8FBBE}" dt="2021-05-09T20:49:16.737" v="13180" actId="20577"/>
          <ac:spMkLst>
            <pc:docMk/>
            <pc:sldMk cId="2766302011" sldId="398"/>
            <ac:spMk id="3" creationId="{2637BBA6-9C4C-4E3C-BCEA-C5F6A69348EC}"/>
          </ac:spMkLst>
        </pc:spChg>
        <pc:spChg chg="add del mod">
          <ac:chgData name="Zhang Hongce" userId="e56732a680170d04" providerId="LiveId" clId="{5C4EAAE5-C006-45B5-BDFD-DF4DA3F8FBBE}" dt="2021-05-06T16:46:33.174" v="6311" actId="478"/>
          <ac:spMkLst>
            <pc:docMk/>
            <pc:sldMk cId="2766302011" sldId="398"/>
            <ac:spMk id="4" creationId="{9C0C77A5-68EE-4F95-9D59-46C3A64EDE38}"/>
          </ac:spMkLst>
        </pc:spChg>
        <pc:spChg chg="add mod">
          <ac:chgData name="Zhang Hongce" userId="e56732a680170d04" providerId="LiveId" clId="{5C4EAAE5-C006-45B5-BDFD-DF4DA3F8FBBE}" dt="2021-05-06T16:46:52.257" v="6317" actId="1076"/>
          <ac:spMkLst>
            <pc:docMk/>
            <pc:sldMk cId="2766302011" sldId="398"/>
            <ac:spMk id="6" creationId="{51F9FED1-641A-4381-8D68-8B8F5860FA92}"/>
          </ac:spMkLst>
        </pc:spChg>
        <pc:spChg chg="add del mod">
          <ac:chgData name="Zhang Hongce" userId="e56732a680170d04" providerId="LiveId" clId="{5C4EAAE5-C006-45B5-BDFD-DF4DA3F8FBBE}" dt="2021-05-09T20:47:13.631" v="13065" actId="478"/>
          <ac:spMkLst>
            <pc:docMk/>
            <pc:sldMk cId="2766302011" sldId="398"/>
            <ac:spMk id="7" creationId="{E5615F8A-D280-446D-AD38-6A70E8D9B258}"/>
          </ac:spMkLst>
        </pc:spChg>
        <pc:spChg chg="add mod">
          <ac:chgData name="Zhang Hongce" userId="e56732a680170d04" providerId="LiveId" clId="{5C4EAAE5-C006-45B5-BDFD-DF4DA3F8FBBE}" dt="2021-05-06T16:47:03.063" v="6318" actId="14100"/>
          <ac:spMkLst>
            <pc:docMk/>
            <pc:sldMk cId="2766302011" sldId="398"/>
            <ac:spMk id="8" creationId="{A5118CEA-8E9D-4CD3-9950-3F2A25B5FC69}"/>
          </ac:spMkLst>
        </pc:spChg>
        <pc:spChg chg="add mod">
          <ac:chgData name="Zhang Hongce" userId="e56732a680170d04" providerId="LiveId" clId="{5C4EAAE5-C006-45B5-BDFD-DF4DA3F8FBBE}" dt="2021-05-06T16:46:27.563" v="6309" actId="14100"/>
          <ac:spMkLst>
            <pc:docMk/>
            <pc:sldMk cId="2766302011" sldId="398"/>
            <ac:spMk id="9" creationId="{732EE41C-6B01-4A90-B74B-B85A040A8EA0}"/>
          </ac:spMkLst>
        </pc:spChg>
        <pc:spChg chg="add mod">
          <ac:chgData name="Zhang Hongce" userId="e56732a680170d04" providerId="LiveId" clId="{5C4EAAE5-C006-45B5-BDFD-DF4DA3F8FBBE}" dt="2021-05-06T16:45:59.848" v="6279" actId="1035"/>
          <ac:spMkLst>
            <pc:docMk/>
            <pc:sldMk cId="2766302011" sldId="398"/>
            <ac:spMk id="10" creationId="{1E77BDD7-1BFC-4C8A-A667-E83C152C5ADC}"/>
          </ac:spMkLst>
        </pc:spChg>
        <pc:spChg chg="add mod">
          <ac:chgData name="Zhang Hongce" userId="e56732a680170d04" providerId="LiveId" clId="{5C4EAAE5-C006-45B5-BDFD-DF4DA3F8FBBE}" dt="2021-05-06T16:45:54.569" v="6261" actId="1035"/>
          <ac:spMkLst>
            <pc:docMk/>
            <pc:sldMk cId="2766302011" sldId="398"/>
            <ac:spMk id="11" creationId="{A699EFD2-FF77-4F48-B76D-4F52EEA4C3D8}"/>
          </ac:spMkLst>
        </pc:spChg>
        <pc:spChg chg="add mod">
          <ac:chgData name="Zhang Hongce" userId="e56732a680170d04" providerId="LiveId" clId="{5C4EAAE5-C006-45B5-BDFD-DF4DA3F8FBBE}" dt="2021-05-06T16:46:24.392" v="6308" actId="14100"/>
          <ac:spMkLst>
            <pc:docMk/>
            <pc:sldMk cId="2766302011" sldId="398"/>
            <ac:spMk id="12" creationId="{1D1A2DDC-5B93-4B69-B3F7-783784F1B08F}"/>
          </ac:spMkLst>
        </pc:spChg>
        <pc:spChg chg="add mod">
          <ac:chgData name="Zhang Hongce" userId="e56732a680170d04" providerId="LiveId" clId="{5C4EAAE5-C006-45B5-BDFD-DF4DA3F8FBBE}" dt="2021-05-06T16:45:40.876" v="6221" actId="1035"/>
          <ac:spMkLst>
            <pc:docMk/>
            <pc:sldMk cId="2766302011" sldId="398"/>
            <ac:spMk id="13" creationId="{9BB151F4-ED1D-4C70-92A5-3D53A08203E4}"/>
          </ac:spMkLst>
        </pc:spChg>
        <pc:spChg chg="add mod">
          <ac:chgData name="Zhang Hongce" userId="e56732a680170d04" providerId="LiveId" clId="{5C4EAAE5-C006-45B5-BDFD-DF4DA3F8FBBE}" dt="2021-05-06T16:45:50.312" v="6251" actId="1035"/>
          <ac:spMkLst>
            <pc:docMk/>
            <pc:sldMk cId="2766302011" sldId="398"/>
            <ac:spMk id="14" creationId="{617C4411-DCB7-4E91-B8B6-9B337B92309F}"/>
          </ac:spMkLst>
        </pc:spChg>
        <pc:spChg chg="add mod">
          <ac:chgData name="Zhang Hongce" userId="e56732a680170d04" providerId="LiveId" clId="{5C4EAAE5-C006-45B5-BDFD-DF4DA3F8FBBE}" dt="2021-05-06T16:46:49.553" v="6316" actId="1076"/>
          <ac:spMkLst>
            <pc:docMk/>
            <pc:sldMk cId="2766302011" sldId="398"/>
            <ac:spMk id="15" creationId="{6BD1EB3A-943F-4A2B-B4AA-BEED93BEF8C8}"/>
          </ac:spMkLst>
        </pc:spChg>
        <pc:spChg chg="add mod">
          <ac:chgData name="Zhang Hongce" userId="e56732a680170d04" providerId="LiveId" clId="{5C4EAAE5-C006-45B5-BDFD-DF4DA3F8FBBE}" dt="2021-05-09T20:47:56.619" v="13066" actId="571"/>
          <ac:spMkLst>
            <pc:docMk/>
            <pc:sldMk cId="2766302011" sldId="398"/>
            <ac:spMk id="16" creationId="{F1A36DF3-A2ED-43C9-8C57-B266E59D089A}"/>
          </ac:spMkLst>
        </pc:spChg>
        <pc:graphicFrameChg chg="add mod modGraphic">
          <ac:chgData name="Zhang Hongce" userId="e56732a680170d04" providerId="LiveId" clId="{5C4EAAE5-C006-45B5-BDFD-DF4DA3F8FBBE}" dt="2021-05-06T16:45:08.286" v="6202" actId="403"/>
          <ac:graphicFrameMkLst>
            <pc:docMk/>
            <pc:sldMk cId="2766302011" sldId="398"/>
            <ac:graphicFrameMk id="5" creationId="{FF93C1CD-847C-4E4D-AA52-8222AEB39A31}"/>
          </ac:graphicFrameMkLst>
        </pc:graphicFrameChg>
      </pc:sldChg>
      <pc:sldChg chg="addSp modSp new mod modAnim">
        <pc:chgData name="Zhang Hongce" userId="e56732a680170d04" providerId="LiveId" clId="{5C4EAAE5-C006-45B5-BDFD-DF4DA3F8FBBE}" dt="2021-05-09T20:44:00.519" v="13063" actId="313"/>
        <pc:sldMkLst>
          <pc:docMk/>
          <pc:sldMk cId="2048510115" sldId="399"/>
        </pc:sldMkLst>
        <pc:spChg chg="mod">
          <ac:chgData name="Zhang Hongce" userId="e56732a680170d04" providerId="LiveId" clId="{5C4EAAE5-C006-45B5-BDFD-DF4DA3F8FBBE}" dt="2021-05-09T20:44:00.519" v="13063" actId="313"/>
          <ac:spMkLst>
            <pc:docMk/>
            <pc:sldMk cId="2048510115" sldId="399"/>
            <ac:spMk id="2" creationId="{93E74C52-7B9C-4919-A8B0-72F3D9052557}"/>
          </ac:spMkLst>
        </pc:spChg>
        <pc:spChg chg="mod">
          <ac:chgData name="Zhang Hongce" userId="e56732a680170d04" providerId="LiveId" clId="{5C4EAAE5-C006-45B5-BDFD-DF4DA3F8FBBE}" dt="2021-05-06T16:47:35.678" v="6347" actId="20577"/>
          <ac:spMkLst>
            <pc:docMk/>
            <pc:sldMk cId="2048510115" sldId="399"/>
            <ac:spMk id="3" creationId="{F4CA30B1-36ED-4039-8558-D8C3A48A35BB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4" creationId="{B1DE134E-8951-4BA2-BCFE-201EADC33A3C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5" creationId="{A6B70CBD-D684-4946-A331-516778C4320A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6" creationId="{8ECCB06F-3B45-4C09-9BA7-8558009B997F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7" creationId="{CACF4403-C5F6-426C-BB9A-EFF146492BA0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11" creationId="{674053DD-2C16-4CAE-86FD-3C23A5F7FFFF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16" creationId="{8FE93467-5877-4DAF-8C81-2EB9D16FF20D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20" creationId="{18BF96E3-6B08-4DA7-81F8-4331A5682790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21" creationId="{E79C33EF-AEE2-4F4A-8337-B6B5247582CB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24" creationId="{B05C9FD6-3886-4BF2-9CC6-5691BA2995F4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25" creationId="{5849A095-898F-4BAC-8FB0-2EEB67C41635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26" creationId="{6749C199-075D-4A19-A282-8CEF31B9D77C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27" creationId="{9A35AF37-E626-4E37-92B2-3ECB85D8CB6B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28" creationId="{2ACE9A20-6BF2-4265-8435-A1E9B79CA1DB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29" creationId="{1D99FD2C-6FE4-49C7-BD70-3410960DA1F2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30" creationId="{C1919273-5030-4E55-8A85-8605C3BE0DA7}"/>
          </ac:spMkLst>
        </pc:spChg>
        <pc:spChg chg="add mod">
          <ac:chgData name="Zhang Hongce" userId="e56732a680170d04" providerId="LiveId" clId="{5C4EAAE5-C006-45B5-BDFD-DF4DA3F8FBBE}" dt="2021-05-06T16:47:58.744" v="6351" actId="1076"/>
          <ac:spMkLst>
            <pc:docMk/>
            <pc:sldMk cId="2048510115" sldId="399"/>
            <ac:spMk id="31" creationId="{61F4D586-B606-4863-A887-E33A474CC5D1}"/>
          </ac:spMkLst>
        </pc:sp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8" creationId="{FFC66D28-B3B2-4465-BF79-0F7906DE4610}"/>
          </ac:cxnSpMkLst>
        </pc:cxn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9" creationId="{AF8C5D1F-7A4E-4D33-81E1-ED9037DA78BC}"/>
          </ac:cxnSpMkLst>
        </pc:cxn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10" creationId="{9A0B3177-4812-41F8-8915-ED03F29082F3}"/>
          </ac:cxnSpMkLst>
        </pc:cxn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12" creationId="{41E7CD98-27DD-4730-89B1-913DB8EDA29D}"/>
          </ac:cxnSpMkLst>
        </pc:cxn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13" creationId="{06EA7C14-4427-4C05-9FBF-03A5713E9AD4}"/>
          </ac:cxnSpMkLst>
        </pc:cxn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14" creationId="{18B0EE07-1784-4EF6-8324-08F19A17027D}"/>
          </ac:cxnSpMkLst>
        </pc:cxn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15" creationId="{5099E0DE-4AE6-42D4-BDB3-2DA2BEF7A628}"/>
          </ac:cxnSpMkLst>
        </pc:cxn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17" creationId="{5D4AE1DE-C75A-4B93-9C72-5A353AD5AAAA}"/>
          </ac:cxnSpMkLst>
        </pc:cxn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18" creationId="{6C64EC01-CFF9-43F4-8AAD-8BB60853CBE9}"/>
          </ac:cxnSpMkLst>
        </pc:cxn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19" creationId="{4C1E9A1F-93B7-4516-9DA2-9F56B97AC39D}"/>
          </ac:cxnSpMkLst>
        </pc:cxn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22" creationId="{E228025D-0E00-4997-B45F-B74BB482647E}"/>
          </ac:cxnSpMkLst>
        </pc:cxnChg>
        <pc:cxnChg chg="add mod">
          <ac:chgData name="Zhang Hongce" userId="e56732a680170d04" providerId="LiveId" clId="{5C4EAAE5-C006-45B5-BDFD-DF4DA3F8FBBE}" dt="2021-05-06T16:47:58.744" v="6351" actId="1076"/>
          <ac:cxnSpMkLst>
            <pc:docMk/>
            <pc:sldMk cId="2048510115" sldId="399"/>
            <ac:cxnSpMk id="23" creationId="{B2B10998-27E8-4C93-99E6-9F8772557C26}"/>
          </ac:cxnSpMkLst>
        </pc:cxnChg>
      </pc:sldChg>
      <pc:sldChg chg="addSp modSp new del mod modAnim">
        <pc:chgData name="Zhang Hongce" userId="e56732a680170d04" providerId="LiveId" clId="{5C4EAAE5-C006-45B5-BDFD-DF4DA3F8FBBE}" dt="2021-05-09T20:44:28.618" v="13064" actId="47"/>
        <pc:sldMkLst>
          <pc:docMk/>
          <pc:sldMk cId="1611836153" sldId="400"/>
        </pc:sldMkLst>
        <pc:spChg chg="mod">
          <ac:chgData name="Zhang Hongce" userId="e56732a680170d04" providerId="LiveId" clId="{5C4EAAE5-C006-45B5-BDFD-DF4DA3F8FBBE}" dt="2021-05-06T16:49:16.846" v="6362" actId="14100"/>
          <ac:spMkLst>
            <pc:docMk/>
            <pc:sldMk cId="1611836153" sldId="400"/>
            <ac:spMk id="2" creationId="{09C4374B-9C5A-4D87-87BC-D017C50121D9}"/>
          </ac:spMkLst>
        </pc:spChg>
        <pc:spChg chg="mod">
          <ac:chgData name="Zhang Hongce" userId="e56732a680170d04" providerId="LiveId" clId="{5C4EAAE5-C006-45B5-BDFD-DF4DA3F8FBBE}" dt="2021-05-06T16:49:06.753" v="6361" actId="14100"/>
          <ac:spMkLst>
            <pc:docMk/>
            <pc:sldMk cId="1611836153" sldId="400"/>
            <ac:spMk id="3" creationId="{8668737A-4D49-49D3-99DC-83ED6C691351}"/>
          </ac:spMkLst>
        </pc:spChg>
        <pc:spChg chg="add mod">
          <ac:chgData name="Zhang Hongce" userId="e56732a680170d04" providerId="LiveId" clId="{5C4EAAE5-C006-45B5-BDFD-DF4DA3F8FBBE}" dt="2021-05-06T16:49:20.084" v="6364" actId="1076"/>
          <ac:spMkLst>
            <pc:docMk/>
            <pc:sldMk cId="1611836153" sldId="400"/>
            <ac:spMk id="4" creationId="{A305D982-2C23-47B5-B4B2-17EAC4F47B21}"/>
          </ac:spMkLst>
        </pc:spChg>
        <pc:spChg chg="add mod">
          <ac:chgData name="Zhang Hongce" userId="e56732a680170d04" providerId="LiveId" clId="{5C4EAAE5-C006-45B5-BDFD-DF4DA3F8FBBE}" dt="2021-05-06T16:49:20.084" v="6364" actId="1076"/>
          <ac:spMkLst>
            <pc:docMk/>
            <pc:sldMk cId="1611836153" sldId="400"/>
            <ac:spMk id="5" creationId="{6F1615D2-8C24-463A-BB85-24F53E66F10F}"/>
          </ac:spMkLst>
        </pc:spChg>
        <pc:spChg chg="add mod">
          <ac:chgData name="Zhang Hongce" userId="e56732a680170d04" providerId="LiveId" clId="{5C4EAAE5-C006-45B5-BDFD-DF4DA3F8FBBE}" dt="2021-05-06T16:49:20.084" v="6364" actId="1076"/>
          <ac:spMkLst>
            <pc:docMk/>
            <pc:sldMk cId="1611836153" sldId="400"/>
            <ac:spMk id="6" creationId="{72E03C22-0417-40A7-A9DC-FA4249FDC03E}"/>
          </ac:spMkLst>
        </pc:spChg>
        <pc:spChg chg="add mod">
          <ac:chgData name="Zhang Hongce" userId="e56732a680170d04" providerId="LiveId" clId="{5C4EAAE5-C006-45B5-BDFD-DF4DA3F8FBBE}" dt="2021-05-06T16:49:20.084" v="6364" actId="1076"/>
          <ac:spMkLst>
            <pc:docMk/>
            <pc:sldMk cId="1611836153" sldId="400"/>
            <ac:spMk id="7" creationId="{061D1356-B874-4475-BA65-4FB404481C9E}"/>
          </ac:spMkLst>
        </pc:spChg>
        <pc:spChg chg="add mod">
          <ac:chgData name="Zhang Hongce" userId="e56732a680170d04" providerId="LiveId" clId="{5C4EAAE5-C006-45B5-BDFD-DF4DA3F8FBBE}" dt="2021-05-06T16:49:20.084" v="6364" actId="1076"/>
          <ac:spMkLst>
            <pc:docMk/>
            <pc:sldMk cId="1611836153" sldId="400"/>
            <ac:spMk id="11" creationId="{5C7DCFA6-65B2-4D4C-A47E-991E7203EE98}"/>
          </ac:spMkLst>
        </pc:spChg>
        <pc:spChg chg="add mod">
          <ac:chgData name="Zhang Hongce" userId="e56732a680170d04" providerId="LiveId" clId="{5C4EAAE5-C006-45B5-BDFD-DF4DA3F8FBBE}" dt="2021-05-06T16:49:20.084" v="6364" actId="1076"/>
          <ac:spMkLst>
            <pc:docMk/>
            <pc:sldMk cId="1611836153" sldId="400"/>
            <ac:spMk id="16" creationId="{D9B85A50-AF0D-4619-8958-01C746FA0202}"/>
          </ac:spMkLst>
        </pc:spChg>
        <pc:spChg chg="add mod">
          <ac:chgData name="Zhang Hongce" userId="e56732a680170d04" providerId="LiveId" clId="{5C4EAAE5-C006-45B5-BDFD-DF4DA3F8FBBE}" dt="2021-05-06T16:49:20.084" v="6364" actId="1076"/>
          <ac:spMkLst>
            <pc:docMk/>
            <pc:sldMk cId="1611836153" sldId="400"/>
            <ac:spMk id="19" creationId="{804DC577-03ED-4110-AF51-53B05333459C}"/>
          </ac:spMkLst>
        </pc:spChg>
        <pc:spChg chg="add mod">
          <ac:chgData name="Zhang Hongce" userId="e56732a680170d04" providerId="LiveId" clId="{5C4EAAE5-C006-45B5-BDFD-DF4DA3F8FBBE}" dt="2021-05-06T16:49:20.084" v="6364" actId="1076"/>
          <ac:spMkLst>
            <pc:docMk/>
            <pc:sldMk cId="1611836153" sldId="400"/>
            <ac:spMk id="22" creationId="{8F299379-A906-4B6E-ABD6-C92AA0CCFA55}"/>
          </ac:spMkLst>
        </pc:spChg>
        <pc:cxnChg chg="add mod">
          <ac:chgData name="Zhang Hongce" userId="e56732a680170d04" providerId="LiveId" clId="{5C4EAAE5-C006-45B5-BDFD-DF4DA3F8FBBE}" dt="2021-05-06T16:49:20.084" v="6364" actId="1076"/>
          <ac:cxnSpMkLst>
            <pc:docMk/>
            <pc:sldMk cId="1611836153" sldId="400"/>
            <ac:cxnSpMk id="8" creationId="{F1C8D22C-8970-4E24-8C17-D10A7B035027}"/>
          </ac:cxnSpMkLst>
        </pc:cxnChg>
        <pc:cxnChg chg="add mod">
          <ac:chgData name="Zhang Hongce" userId="e56732a680170d04" providerId="LiveId" clId="{5C4EAAE5-C006-45B5-BDFD-DF4DA3F8FBBE}" dt="2021-05-06T16:49:20.084" v="6364" actId="1076"/>
          <ac:cxnSpMkLst>
            <pc:docMk/>
            <pc:sldMk cId="1611836153" sldId="400"/>
            <ac:cxnSpMk id="9" creationId="{BF261661-F515-46E6-AF7E-4148D85ED26D}"/>
          </ac:cxnSpMkLst>
        </pc:cxnChg>
        <pc:cxnChg chg="add mod">
          <ac:chgData name="Zhang Hongce" userId="e56732a680170d04" providerId="LiveId" clId="{5C4EAAE5-C006-45B5-BDFD-DF4DA3F8FBBE}" dt="2021-05-06T16:49:20.084" v="6364" actId="1076"/>
          <ac:cxnSpMkLst>
            <pc:docMk/>
            <pc:sldMk cId="1611836153" sldId="400"/>
            <ac:cxnSpMk id="10" creationId="{1163DBB7-E1A7-4BB1-926D-BF81A3BA7561}"/>
          </ac:cxnSpMkLst>
        </pc:cxnChg>
        <pc:cxnChg chg="add mod">
          <ac:chgData name="Zhang Hongce" userId="e56732a680170d04" providerId="LiveId" clId="{5C4EAAE5-C006-45B5-BDFD-DF4DA3F8FBBE}" dt="2021-05-06T16:49:20.084" v="6364" actId="1076"/>
          <ac:cxnSpMkLst>
            <pc:docMk/>
            <pc:sldMk cId="1611836153" sldId="400"/>
            <ac:cxnSpMk id="12" creationId="{C754B8DE-C081-4515-979C-1BE62F0AAD4A}"/>
          </ac:cxnSpMkLst>
        </pc:cxnChg>
        <pc:cxnChg chg="add mod">
          <ac:chgData name="Zhang Hongce" userId="e56732a680170d04" providerId="LiveId" clId="{5C4EAAE5-C006-45B5-BDFD-DF4DA3F8FBBE}" dt="2021-05-06T16:49:20.084" v="6364" actId="1076"/>
          <ac:cxnSpMkLst>
            <pc:docMk/>
            <pc:sldMk cId="1611836153" sldId="400"/>
            <ac:cxnSpMk id="13" creationId="{02F8F9A0-C3F1-4CA5-A1CD-F9565BE8B324}"/>
          </ac:cxnSpMkLst>
        </pc:cxnChg>
        <pc:cxnChg chg="add mod">
          <ac:chgData name="Zhang Hongce" userId="e56732a680170d04" providerId="LiveId" clId="{5C4EAAE5-C006-45B5-BDFD-DF4DA3F8FBBE}" dt="2021-05-06T16:49:20.084" v="6364" actId="1076"/>
          <ac:cxnSpMkLst>
            <pc:docMk/>
            <pc:sldMk cId="1611836153" sldId="400"/>
            <ac:cxnSpMk id="14" creationId="{2EB99001-F5C0-41C8-879C-B9D362C70FB1}"/>
          </ac:cxnSpMkLst>
        </pc:cxnChg>
        <pc:cxnChg chg="add mod">
          <ac:chgData name="Zhang Hongce" userId="e56732a680170d04" providerId="LiveId" clId="{5C4EAAE5-C006-45B5-BDFD-DF4DA3F8FBBE}" dt="2021-05-06T16:49:20.084" v="6364" actId="1076"/>
          <ac:cxnSpMkLst>
            <pc:docMk/>
            <pc:sldMk cId="1611836153" sldId="400"/>
            <ac:cxnSpMk id="15" creationId="{7806B85E-3A98-4715-96DD-9CC35BB994D6}"/>
          </ac:cxnSpMkLst>
        </pc:cxnChg>
        <pc:cxnChg chg="add mod">
          <ac:chgData name="Zhang Hongce" userId="e56732a680170d04" providerId="LiveId" clId="{5C4EAAE5-C006-45B5-BDFD-DF4DA3F8FBBE}" dt="2021-05-06T16:49:20.084" v="6364" actId="1076"/>
          <ac:cxnSpMkLst>
            <pc:docMk/>
            <pc:sldMk cId="1611836153" sldId="400"/>
            <ac:cxnSpMk id="17" creationId="{E91C087D-EE15-4743-8915-9F17050ADBD6}"/>
          </ac:cxnSpMkLst>
        </pc:cxnChg>
        <pc:cxnChg chg="add mod">
          <ac:chgData name="Zhang Hongce" userId="e56732a680170d04" providerId="LiveId" clId="{5C4EAAE5-C006-45B5-BDFD-DF4DA3F8FBBE}" dt="2021-05-06T16:49:20.084" v="6364" actId="1076"/>
          <ac:cxnSpMkLst>
            <pc:docMk/>
            <pc:sldMk cId="1611836153" sldId="400"/>
            <ac:cxnSpMk id="18" creationId="{D3D830A2-7D4E-46F3-9F99-77013ED31EB3}"/>
          </ac:cxnSpMkLst>
        </pc:cxnChg>
        <pc:cxnChg chg="add mod">
          <ac:chgData name="Zhang Hongce" userId="e56732a680170d04" providerId="LiveId" clId="{5C4EAAE5-C006-45B5-BDFD-DF4DA3F8FBBE}" dt="2021-05-06T16:49:20.084" v="6364" actId="1076"/>
          <ac:cxnSpMkLst>
            <pc:docMk/>
            <pc:sldMk cId="1611836153" sldId="400"/>
            <ac:cxnSpMk id="20" creationId="{CEB73EFF-FA0B-4AE3-9BF9-7BC2D1B17E56}"/>
          </ac:cxnSpMkLst>
        </pc:cxnChg>
        <pc:cxnChg chg="add mod">
          <ac:chgData name="Zhang Hongce" userId="e56732a680170d04" providerId="LiveId" clId="{5C4EAAE5-C006-45B5-BDFD-DF4DA3F8FBBE}" dt="2021-05-06T16:49:20.084" v="6364" actId="1076"/>
          <ac:cxnSpMkLst>
            <pc:docMk/>
            <pc:sldMk cId="1611836153" sldId="400"/>
            <ac:cxnSpMk id="21" creationId="{6151E46A-4D83-414C-8440-3DC5FD64BB3F}"/>
          </ac:cxnSpMkLst>
        </pc:cxnChg>
      </pc:sldChg>
      <pc:sldChg chg="addSp modSp new del mod modAnim">
        <pc:chgData name="Zhang Hongce" userId="e56732a680170d04" providerId="LiveId" clId="{5C4EAAE5-C006-45B5-BDFD-DF4DA3F8FBBE}" dt="2021-05-09T20:44:28.618" v="13064" actId="47"/>
        <pc:sldMkLst>
          <pc:docMk/>
          <pc:sldMk cId="1476374055" sldId="401"/>
        </pc:sldMkLst>
        <pc:spChg chg="mod">
          <ac:chgData name="Zhang Hongce" userId="e56732a680170d04" providerId="LiveId" clId="{5C4EAAE5-C006-45B5-BDFD-DF4DA3F8FBBE}" dt="2021-05-06T16:49:57.553" v="6371" actId="14100"/>
          <ac:spMkLst>
            <pc:docMk/>
            <pc:sldMk cId="1476374055" sldId="401"/>
            <ac:spMk id="2" creationId="{94288FDE-A0D3-444C-8A6E-E2AA1634FB88}"/>
          </ac:spMkLst>
        </pc:spChg>
        <pc:spChg chg="mod">
          <ac:chgData name="Zhang Hongce" userId="e56732a680170d04" providerId="LiveId" clId="{5C4EAAE5-C006-45B5-BDFD-DF4DA3F8FBBE}" dt="2021-05-06T16:49:42.214" v="6369" actId="14100"/>
          <ac:spMkLst>
            <pc:docMk/>
            <pc:sldMk cId="1476374055" sldId="401"/>
            <ac:spMk id="3" creationId="{9D2E17E1-A118-4EB5-A1BA-D057BBA7DF06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4" creationId="{205C46C2-01D4-4322-953E-68E735237178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5" creationId="{E8DC54D4-E004-46CF-B546-D667D4946E07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6" creationId="{95554FD0-1DCF-4587-A6B2-9C111E67C966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7" creationId="{CF59C001-CC45-4570-A1C4-5E918580EEDF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11" creationId="{70F4AACD-72A4-4F90-8EC3-88686CE61DC2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16" creationId="{A2DF0A13-6669-48A9-80E7-06807817D0DE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19" creationId="{CE11B2C6-28D4-43EA-8B31-0717C185E65A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23" creationId="{1F36A162-8D52-4089-B2E0-2B725A281477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24" creationId="{5B7182BC-1456-4924-96CF-400AD0EC844C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25" creationId="{AC442539-1C02-4FBD-ACE6-AA6358D8C030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26" creationId="{9B3ADCDC-E320-435A-B40D-A4224AF0C362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27" creationId="{EED3F7FA-DB59-4FDC-9956-94ED36863701}"/>
          </ac:spMkLst>
        </pc:spChg>
        <pc:spChg chg="add mod">
          <ac:chgData name="Zhang Hongce" userId="e56732a680170d04" providerId="LiveId" clId="{5C4EAAE5-C006-45B5-BDFD-DF4DA3F8FBBE}" dt="2021-05-06T16:50:00.886" v="6373" actId="1076"/>
          <ac:spMkLst>
            <pc:docMk/>
            <pc:sldMk cId="1476374055" sldId="401"/>
            <ac:spMk id="28" creationId="{412E22F4-AE0B-40D9-AD69-235D1EFBC98C}"/>
          </ac:spMkLst>
        </pc:sp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8" creationId="{D5098E8D-BD1A-40FD-96B0-6070B67FBE93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9" creationId="{A326C4C8-AF22-4948-8424-88FEB0D6D2BD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10" creationId="{50E156FF-3084-4DFC-8BB6-0A5B578BEAE4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12" creationId="{906A3B84-F183-4AF3-B061-E37834A8FFB9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13" creationId="{88641732-D810-4D6C-A2FB-73AB868C3D5F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14" creationId="{03681D0B-3AFF-41FD-A58C-62D9D30720B8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15" creationId="{7823DA70-B0B1-4624-8028-DF676193525B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17" creationId="{700E2DB6-5676-421D-BD83-3144F5D66968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18" creationId="{547A8935-5706-4BB6-839F-01272533B643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20" creationId="{BEABA7AF-68F7-47B7-870E-ED19B70E9C1E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21" creationId="{E507621B-E971-4E5A-A3A5-87965321D566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22" creationId="{9FC7A9E8-DFBD-4631-90F1-A517C671ED40}"/>
          </ac:cxnSpMkLst>
        </pc:cxnChg>
        <pc:cxnChg chg="add mod">
          <ac:chgData name="Zhang Hongce" userId="e56732a680170d04" providerId="LiveId" clId="{5C4EAAE5-C006-45B5-BDFD-DF4DA3F8FBBE}" dt="2021-05-06T16:50:00.886" v="6373" actId="1076"/>
          <ac:cxnSpMkLst>
            <pc:docMk/>
            <pc:sldMk cId="1476374055" sldId="401"/>
            <ac:cxnSpMk id="29" creationId="{40807770-92EA-4AF8-B0DC-E4C6586C5710}"/>
          </ac:cxnSpMkLst>
        </pc:cxnChg>
      </pc:sldChg>
      <pc:sldChg chg="addSp modSp new del mod modAnim">
        <pc:chgData name="Zhang Hongce" userId="e56732a680170d04" providerId="LiveId" clId="{5C4EAAE5-C006-45B5-BDFD-DF4DA3F8FBBE}" dt="2021-05-09T20:44:28.618" v="13064" actId="47"/>
        <pc:sldMkLst>
          <pc:docMk/>
          <pc:sldMk cId="2232860471" sldId="402"/>
        </pc:sldMkLst>
        <pc:spChg chg="mod">
          <ac:chgData name="Zhang Hongce" userId="e56732a680170d04" providerId="LiveId" clId="{5C4EAAE5-C006-45B5-BDFD-DF4DA3F8FBBE}" dt="2021-05-06T16:50:57.794" v="6378"/>
          <ac:spMkLst>
            <pc:docMk/>
            <pc:sldMk cId="2232860471" sldId="402"/>
            <ac:spMk id="2" creationId="{9BC5E105-0329-43A3-89A2-E33AB2B217F5}"/>
          </ac:spMkLst>
        </pc:spChg>
        <pc:spChg chg="mod">
          <ac:chgData name="Zhang Hongce" userId="e56732a680170d04" providerId="LiveId" clId="{5C4EAAE5-C006-45B5-BDFD-DF4DA3F8FBBE}" dt="2021-05-06T16:50:42.618" v="6377"/>
          <ac:spMkLst>
            <pc:docMk/>
            <pc:sldMk cId="2232860471" sldId="402"/>
            <ac:spMk id="3" creationId="{F7896F82-9738-4702-BB45-3159E58A5647}"/>
          </ac:spMkLst>
        </pc:spChg>
        <pc:graphicFrameChg chg="add mod">
          <ac:chgData name="Zhang Hongce" userId="e56732a680170d04" providerId="LiveId" clId="{5C4EAAE5-C006-45B5-BDFD-DF4DA3F8FBBE}" dt="2021-05-06T16:51:26.196" v="6385" actId="1076"/>
          <ac:graphicFrameMkLst>
            <pc:docMk/>
            <pc:sldMk cId="2232860471" sldId="402"/>
            <ac:graphicFrameMk id="4" creationId="{B34F6C10-2FFB-4C73-A149-B77650DEECAF}"/>
          </ac:graphicFrameMkLst>
        </pc:graphicFrameChg>
        <pc:graphicFrameChg chg="add mod">
          <ac:chgData name="Zhang Hongce" userId="e56732a680170d04" providerId="LiveId" clId="{5C4EAAE5-C006-45B5-BDFD-DF4DA3F8FBBE}" dt="2021-05-06T16:51:20.769" v="6384" actId="1076"/>
          <ac:graphicFrameMkLst>
            <pc:docMk/>
            <pc:sldMk cId="2232860471" sldId="402"/>
            <ac:graphicFrameMk id="5" creationId="{2F2E9B11-903E-4598-A773-ADF37CB3FC61}"/>
          </ac:graphicFrameMkLst>
        </pc:graphicFrameChg>
      </pc:sldChg>
      <pc:sldChg chg="addSp modSp new del mod modAnim">
        <pc:chgData name="Zhang Hongce" userId="e56732a680170d04" providerId="LiveId" clId="{5C4EAAE5-C006-45B5-BDFD-DF4DA3F8FBBE}" dt="2021-05-09T20:44:28.618" v="13064" actId="47"/>
        <pc:sldMkLst>
          <pc:docMk/>
          <pc:sldMk cId="2007322415" sldId="403"/>
        </pc:sldMkLst>
        <pc:spChg chg="mod">
          <ac:chgData name="Zhang Hongce" userId="e56732a680170d04" providerId="LiveId" clId="{5C4EAAE5-C006-45B5-BDFD-DF4DA3F8FBBE}" dt="2021-05-06T16:52:14.540" v="6395" actId="1076"/>
          <ac:spMkLst>
            <pc:docMk/>
            <pc:sldMk cId="2007322415" sldId="403"/>
            <ac:spMk id="2" creationId="{E43E9B3F-C3EF-4EDA-9FCA-B131CFE8089D}"/>
          </ac:spMkLst>
        </pc:spChg>
        <pc:spChg chg="mod">
          <ac:chgData name="Zhang Hongce" userId="e56732a680170d04" providerId="LiveId" clId="{5C4EAAE5-C006-45B5-BDFD-DF4DA3F8FBBE}" dt="2021-05-06T16:51:49.410" v="6389" actId="14100"/>
          <ac:spMkLst>
            <pc:docMk/>
            <pc:sldMk cId="2007322415" sldId="403"/>
            <ac:spMk id="3" creationId="{8D2024E1-F5C2-402F-9F5E-5AE1CA6B2E7F}"/>
          </ac:spMkLst>
        </pc:spChg>
        <pc:spChg chg="add mod">
          <ac:chgData name="Zhang Hongce" userId="e56732a680170d04" providerId="LiveId" clId="{5C4EAAE5-C006-45B5-BDFD-DF4DA3F8FBBE}" dt="2021-05-06T16:52:12.050" v="6393" actId="1076"/>
          <ac:spMkLst>
            <pc:docMk/>
            <pc:sldMk cId="2007322415" sldId="403"/>
            <ac:spMk id="4" creationId="{74A0EA1B-7301-4EA6-BAFD-235A2F2DE935}"/>
          </ac:spMkLst>
        </pc:spChg>
        <pc:spChg chg="add mod">
          <ac:chgData name="Zhang Hongce" userId="e56732a680170d04" providerId="LiveId" clId="{5C4EAAE5-C006-45B5-BDFD-DF4DA3F8FBBE}" dt="2021-05-06T16:52:12.050" v="6393" actId="1076"/>
          <ac:spMkLst>
            <pc:docMk/>
            <pc:sldMk cId="2007322415" sldId="403"/>
            <ac:spMk id="5" creationId="{E16C5498-2002-42E7-9017-6C8167DCB94F}"/>
          </ac:spMkLst>
        </pc:spChg>
        <pc:spChg chg="add mod">
          <ac:chgData name="Zhang Hongce" userId="e56732a680170d04" providerId="LiveId" clId="{5C4EAAE5-C006-45B5-BDFD-DF4DA3F8FBBE}" dt="2021-05-06T16:52:12.050" v="6393" actId="1076"/>
          <ac:spMkLst>
            <pc:docMk/>
            <pc:sldMk cId="2007322415" sldId="403"/>
            <ac:spMk id="6" creationId="{3489AEA2-D481-4637-A33A-AFD2238D48A1}"/>
          </ac:spMkLst>
        </pc:spChg>
        <pc:spChg chg="add mod">
          <ac:chgData name="Zhang Hongce" userId="e56732a680170d04" providerId="LiveId" clId="{5C4EAAE5-C006-45B5-BDFD-DF4DA3F8FBBE}" dt="2021-05-06T16:52:12.050" v="6393" actId="1076"/>
          <ac:spMkLst>
            <pc:docMk/>
            <pc:sldMk cId="2007322415" sldId="403"/>
            <ac:spMk id="8" creationId="{60369278-F110-4C40-A98C-978334867F40}"/>
          </ac:spMkLst>
        </pc:spChg>
        <pc:spChg chg="add mod">
          <ac:chgData name="Zhang Hongce" userId="e56732a680170d04" providerId="LiveId" clId="{5C4EAAE5-C006-45B5-BDFD-DF4DA3F8FBBE}" dt="2021-05-06T16:52:12.050" v="6393" actId="1076"/>
          <ac:spMkLst>
            <pc:docMk/>
            <pc:sldMk cId="2007322415" sldId="403"/>
            <ac:spMk id="10" creationId="{53643BB0-7D9B-4876-BB1B-27BD277D4F38}"/>
          </ac:spMkLst>
        </pc:spChg>
        <pc:spChg chg="add mod">
          <ac:chgData name="Zhang Hongce" userId="e56732a680170d04" providerId="LiveId" clId="{5C4EAAE5-C006-45B5-BDFD-DF4DA3F8FBBE}" dt="2021-05-06T16:52:12.050" v="6393" actId="1076"/>
          <ac:spMkLst>
            <pc:docMk/>
            <pc:sldMk cId="2007322415" sldId="403"/>
            <ac:spMk id="11" creationId="{35CEBFFC-CE02-4E84-AB7F-306E1180A0E2}"/>
          </ac:spMkLst>
        </pc:spChg>
        <pc:spChg chg="add mod">
          <ac:chgData name="Zhang Hongce" userId="e56732a680170d04" providerId="LiveId" clId="{5C4EAAE5-C006-45B5-BDFD-DF4DA3F8FBBE}" dt="2021-05-06T16:52:12.050" v="6393" actId="1076"/>
          <ac:spMkLst>
            <pc:docMk/>
            <pc:sldMk cId="2007322415" sldId="403"/>
            <ac:spMk id="13" creationId="{836197AF-C61D-4E2E-97F8-316867BF49A2}"/>
          </ac:spMkLst>
        </pc:spChg>
        <pc:spChg chg="add mod">
          <ac:chgData name="Zhang Hongce" userId="e56732a680170d04" providerId="LiveId" clId="{5C4EAAE5-C006-45B5-BDFD-DF4DA3F8FBBE}" dt="2021-05-06T16:52:12.050" v="6393" actId="1076"/>
          <ac:spMkLst>
            <pc:docMk/>
            <pc:sldMk cId="2007322415" sldId="403"/>
            <ac:spMk id="14" creationId="{86B95A43-708E-4972-B648-CA98A91E0764}"/>
          </ac:spMkLst>
        </pc:spChg>
        <pc:graphicFrameChg chg="add mod">
          <ac:chgData name="Zhang Hongce" userId="e56732a680170d04" providerId="LiveId" clId="{5C4EAAE5-C006-45B5-BDFD-DF4DA3F8FBBE}" dt="2021-05-06T16:52:17.684" v="6396" actId="1076"/>
          <ac:graphicFrameMkLst>
            <pc:docMk/>
            <pc:sldMk cId="2007322415" sldId="403"/>
            <ac:graphicFrameMk id="12" creationId="{4675A96F-2444-4028-BD42-6AFCF29346FF}"/>
          </ac:graphicFrameMkLst>
        </pc:graphicFrameChg>
        <pc:cxnChg chg="add mod">
          <ac:chgData name="Zhang Hongce" userId="e56732a680170d04" providerId="LiveId" clId="{5C4EAAE5-C006-45B5-BDFD-DF4DA3F8FBBE}" dt="2021-05-06T16:52:12.050" v="6393" actId="1076"/>
          <ac:cxnSpMkLst>
            <pc:docMk/>
            <pc:sldMk cId="2007322415" sldId="403"/>
            <ac:cxnSpMk id="7" creationId="{F3EF67A3-B60E-41DE-84F4-EEF0BBDEABE0}"/>
          </ac:cxnSpMkLst>
        </pc:cxnChg>
        <pc:cxnChg chg="add mod">
          <ac:chgData name="Zhang Hongce" userId="e56732a680170d04" providerId="LiveId" clId="{5C4EAAE5-C006-45B5-BDFD-DF4DA3F8FBBE}" dt="2021-05-06T16:52:12.050" v="6393" actId="1076"/>
          <ac:cxnSpMkLst>
            <pc:docMk/>
            <pc:sldMk cId="2007322415" sldId="403"/>
            <ac:cxnSpMk id="9" creationId="{686E4005-E4EC-47C8-B6CB-0B2D96765FDB}"/>
          </ac:cxnSpMkLst>
        </pc:cxnChg>
      </pc:sldChg>
      <pc:sldChg chg="addSp modSp new mod modAnim">
        <pc:chgData name="Zhang Hongce" userId="e56732a680170d04" providerId="LiveId" clId="{5C4EAAE5-C006-45B5-BDFD-DF4DA3F8FBBE}" dt="2021-05-09T20:53:48.336" v="13354"/>
        <pc:sldMkLst>
          <pc:docMk/>
          <pc:sldMk cId="2959618608" sldId="404"/>
        </pc:sldMkLst>
        <pc:spChg chg="mod">
          <ac:chgData name="Zhang Hongce" userId="e56732a680170d04" providerId="LiveId" clId="{5C4EAAE5-C006-45B5-BDFD-DF4DA3F8FBBE}" dt="2021-05-06T17:05:21.502" v="6460" actId="14100"/>
          <ac:spMkLst>
            <pc:docMk/>
            <pc:sldMk cId="2959618608" sldId="404"/>
            <ac:spMk id="2" creationId="{A94E12BB-A267-4DF4-A09F-8280B3575382}"/>
          </ac:spMkLst>
        </pc:spChg>
        <pc:spChg chg="mod">
          <ac:chgData name="Zhang Hongce" userId="e56732a680170d04" providerId="LiveId" clId="{5C4EAAE5-C006-45B5-BDFD-DF4DA3F8FBBE}" dt="2021-05-06T17:05:11.910" v="6458" actId="20577"/>
          <ac:spMkLst>
            <pc:docMk/>
            <pc:sldMk cId="2959618608" sldId="404"/>
            <ac:spMk id="3" creationId="{52D71D93-5C6C-4086-B25E-46981E7F31FB}"/>
          </ac:spMkLst>
        </pc:spChg>
        <pc:spChg chg="add mod">
          <ac:chgData name="Zhang Hongce" userId="e56732a680170d04" providerId="LiveId" clId="{5C4EAAE5-C006-45B5-BDFD-DF4DA3F8FBBE}" dt="2021-05-06T17:05:22.034" v="6461"/>
          <ac:spMkLst>
            <pc:docMk/>
            <pc:sldMk cId="2959618608" sldId="404"/>
            <ac:spMk id="4" creationId="{7B7BBEDD-E539-487C-A35D-FCAF22370240}"/>
          </ac:spMkLst>
        </pc:spChg>
        <pc:spChg chg="add mod">
          <ac:chgData name="Zhang Hongce" userId="e56732a680170d04" providerId="LiveId" clId="{5C4EAAE5-C006-45B5-BDFD-DF4DA3F8FBBE}" dt="2021-05-06T17:05:22.034" v="6461"/>
          <ac:spMkLst>
            <pc:docMk/>
            <pc:sldMk cId="2959618608" sldId="404"/>
            <ac:spMk id="7" creationId="{05B14358-F3C6-4F71-BD81-4783200330FD}"/>
          </ac:spMkLst>
        </pc:spChg>
        <pc:spChg chg="add mod">
          <ac:chgData name="Zhang Hongce" userId="e56732a680170d04" providerId="LiveId" clId="{5C4EAAE5-C006-45B5-BDFD-DF4DA3F8FBBE}" dt="2021-05-06T17:05:22.034" v="6461"/>
          <ac:spMkLst>
            <pc:docMk/>
            <pc:sldMk cId="2959618608" sldId="404"/>
            <ac:spMk id="8" creationId="{6F440ECB-F830-4FE8-BA92-BB98DC3A60D5}"/>
          </ac:spMkLst>
        </pc:spChg>
        <pc:spChg chg="add mod">
          <ac:chgData name="Zhang Hongce" userId="e56732a680170d04" providerId="LiveId" clId="{5C4EAAE5-C006-45B5-BDFD-DF4DA3F8FBBE}" dt="2021-05-06T17:05:22.034" v="6461"/>
          <ac:spMkLst>
            <pc:docMk/>
            <pc:sldMk cId="2959618608" sldId="404"/>
            <ac:spMk id="10" creationId="{8799EEF1-66B3-41E0-A9BE-E14DF885EC84}"/>
          </ac:spMkLst>
        </pc:spChg>
        <pc:spChg chg="add mod">
          <ac:chgData name="Zhang Hongce" userId="e56732a680170d04" providerId="LiveId" clId="{5C4EAAE5-C006-45B5-BDFD-DF4DA3F8FBBE}" dt="2021-05-06T17:05:22.034" v="6461"/>
          <ac:spMkLst>
            <pc:docMk/>
            <pc:sldMk cId="2959618608" sldId="404"/>
            <ac:spMk id="11" creationId="{0CA10195-FFCA-4F4B-834D-6C64329C03E8}"/>
          </ac:spMkLst>
        </pc:spChg>
        <pc:spChg chg="add mod">
          <ac:chgData name="Zhang Hongce" userId="e56732a680170d04" providerId="LiveId" clId="{5C4EAAE5-C006-45B5-BDFD-DF4DA3F8FBBE}" dt="2021-05-06T17:05:22.034" v="6461"/>
          <ac:spMkLst>
            <pc:docMk/>
            <pc:sldMk cId="2959618608" sldId="404"/>
            <ac:spMk id="12" creationId="{A23EF3DE-97B2-4332-973A-2336B61F9BE2}"/>
          </ac:spMkLst>
        </pc:spChg>
        <pc:spChg chg="add mod">
          <ac:chgData name="Zhang Hongce" userId="e56732a680170d04" providerId="LiveId" clId="{5C4EAAE5-C006-45B5-BDFD-DF4DA3F8FBBE}" dt="2021-05-06T17:05:22.034" v="6461"/>
          <ac:spMkLst>
            <pc:docMk/>
            <pc:sldMk cId="2959618608" sldId="404"/>
            <ac:spMk id="13" creationId="{27B60D60-3BB5-4EA2-8BB9-4E7BBFF36476}"/>
          </ac:spMkLst>
        </pc:spChg>
        <pc:spChg chg="add mod">
          <ac:chgData name="Zhang Hongce" userId="e56732a680170d04" providerId="LiveId" clId="{5C4EAAE5-C006-45B5-BDFD-DF4DA3F8FBBE}" dt="2021-05-06T17:05:22.034" v="6461"/>
          <ac:spMkLst>
            <pc:docMk/>
            <pc:sldMk cId="2959618608" sldId="404"/>
            <ac:spMk id="14" creationId="{22F2BAFD-57B4-4E15-A829-923881AB79F5}"/>
          </ac:spMkLst>
        </pc:spChg>
        <pc:spChg chg="add mod">
          <ac:chgData name="Zhang Hongce" userId="e56732a680170d04" providerId="LiveId" clId="{5C4EAAE5-C006-45B5-BDFD-DF4DA3F8FBBE}" dt="2021-05-06T17:05:22.034" v="6461"/>
          <ac:spMkLst>
            <pc:docMk/>
            <pc:sldMk cId="2959618608" sldId="404"/>
            <ac:spMk id="15" creationId="{0490785C-A7AD-4EEA-A82C-3260129B219B}"/>
          </ac:spMkLst>
        </pc:spChg>
        <pc:spChg chg="add mod">
          <ac:chgData name="Zhang Hongce" userId="e56732a680170d04" providerId="LiveId" clId="{5C4EAAE5-C006-45B5-BDFD-DF4DA3F8FBBE}" dt="2021-05-06T17:05:22.034" v="6461"/>
          <ac:spMkLst>
            <pc:docMk/>
            <pc:sldMk cId="2959618608" sldId="404"/>
            <ac:spMk id="16" creationId="{F21BE9D0-5114-4A25-AC9D-33140EB607AD}"/>
          </ac:spMkLst>
        </pc:spChg>
        <pc:spChg chg="add mod">
          <ac:chgData name="Zhang Hongce" userId="e56732a680170d04" providerId="LiveId" clId="{5C4EAAE5-C006-45B5-BDFD-DF4DA3F8FBBE}" dt="2021-05-09T20:53:12.258" v="13348" actId="1076"/>
          <ac:spMkLst>
            <pc:docMk/>
            <pc:sldMk cId="2959618608" sldId="404"/>
            <ac:spMk id="17" creationId="{3B8EC995-633F-44C8-BC8E-73AEB0DB5487}"/>
          </ac:spMkLst>
        </pc:spChg>
        <pc:spChg chg="add mod">
          <ac:chgData name="Zhang Hongce" userId="e56732a680170d04" providerId="LiveId" clId="{5C4EAAE5-C006-45B5-BDFD-DF4DA3F8FBBE}" dt="2021-05-09T20:53:30.402" v="13353" actId="1076"/>
          <ac:spMkLst>
            <pc:docMk/>
            <pc:sldMk cId="2959618608" sldId="404"/>
            <ac:spMk id="18" creationId="{4DC82267-82B5-4FED-87C5-6F97154E1103}"/>
          </ac:spMkLst>
        </pc:spChg>
        <pc:cxnChg chg="add mod">
          <ac:chgData name="Zhang Hongce" userId="e56732a680170d04" providerId="LiveId" clId="{5C4EAAE5-C006-45B5-BDFD-DF4DA3F8FBBE}" dt="2021-05-06T17:05:22.034" v="6461"/>
          <ac:cxnSpMkLst>
            <pc:docMk/>
            <pc:sldMk cId="2959618608" sldId="404"/>
            <ac:cxnSpMk id="5" creationId="{1C630844-E903-4015-96FD-3580B44E032F}"/>
          </ac:cxnSpMkLst>
        </pc:cxnChg>
        <pc:cxnChg chg="add mod">
          <ac:chgData name="Zhang Hongce" userId="e56732a680170d04" providerId="LiveId" clId="{5C4EAAE5-C006-45B5-BDFD-DF4DA3F8FBBE}" dt="2021-05-06T17:05:22.034" v="6461"/>
          <ac:cxnSpMkLst>
            <pc:docMk/>
            <pc:sldMk cId="2959618608" sldId="404"/>
            <ac:cxnSpMk id="6" creationId="{ACCF308A-50DE-47AA-A85F-FF131AAC7A6A}"/>
          </ac:cxnSpMkLst>
        </pc:cxnChg>
        <pc:cxnChg chg="add mod">
          <ac:chgData name="Zhang Hongce" userId="e56732a680170d04" providerId="LiveId" clId="{5C4EAAE5-C006-45B5-BDFD-DF4DA3F8FBBE}" dt="2021-05-06T17:05:22.034" v="6461"/>
          <ac:cxnSpMkLst>
            <pc:docMk/>
            <pc:sldMk cId="2959618608" sldId="404"/>
            <ac:cxnSpMk id="9" creationId="{51983668-56C1-4E39-A2CA-5D607DA90434}"/>
          </ac:cxnSpMkLst>
        </pc:cxnChg>
      </pc:sldChg>
      <pc:sldChg chg="addSp delSp modSp new del mod modAnim">
        <pc:chgData name="Zhang Hongce" userId="e56732a680170d04" providerId="LiveId" clId="{5C4EAAE5-C006-45B5-BDFD-DF4DA3F8FBBE}" dt="2021-05-09T20:53:57.617" v="13356" actId="47"/>
        <pc:sldMkLst>
          <pc:docMk/>
          <pc:sldMk cId="71460992" sldId="405"/>
        </pc:sldMkLst>
        <pc:spChg chg="mod">
          <ac:chgData name="Zhang Hongce" userId="e56732a680170d04" providerId="LiveId" clId="{5C4EAAE5-C006-45B5-BDFD-DF4DA3F8FBBE}" dt="2021-05-07T14:05:23.168" v="8293" actId="14100"/>
          <ac:spMkLst>
            <pc:docMk/>
            <pc:sldMk cId="71460992" sldId="405"/>
            <ac:spMk id="2" creationId="{1B71C005-CA48-4B37-BAAE-A50C54309B80}"/>
          </ac:spMkLst>
        </pc:spChg>
        <pc:spChg chg="mod">
          <ac:chgData name="Zhang Hongce" userId="e56732a680170d04" providerId="LiveId" clId="{5C4EAAE5-C006-45B5-BDFD-DF4DA3F8FBBE}" dt="2021-05-06T17:05:52.042" v="6504" actId="14100"/>
          <ac:spMkLst>
            <pc:docMk/>
            <pc:sldMk cId="71460992" sldId="405"/>
            <ac:spMk id="3" creationId="{643B7E8D-7795-49CE-8380-7FACA9CD59C0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4" creationId="{39337A5A-2741-4526-8B60-6E42EA694410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5" creationId="{A3704E54-32C1-43DB-B169-F79D54EB31C8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6" creationId="{B276AF00-F262-43E9-85A3-FCA9FD754BB5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7" creationId="{25E39C58-4B54-46C4-A7C8-62FAB389DEA4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8" creationId="{B69D889E-1857-4131-89A6-FC23CE6A3B77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9" creationId="{9F31BEE4-5D08-4AE4-A342-34DDFF69B45B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10" creationId="{B5F58475-ECA3-46D6-A318-3E0DF3B75FEB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11" creationId="{116908FB-BD6E-4DA7-9287-3C90B22D25CF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12" creationId="{3C825981-D765-45E4-A79E-6D652C6AC49B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13" creationId="{2E9E9B69-5EF1-45CB-9D32-5E484B848E49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14" creationId="{7980E513-F727-4436-95E7-D82A9F7779D1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16" creationId="{1779A9FC-D2E9-4F0F-BAC7-B01ACCFC8BC2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17" creationId="{13838E03-2E01-4EEE-9DAE-18466BEA2A81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18" creationId="{D5F7581E-9E03-4846-A575-9A397717F9AD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19" creationId="{C656ADF1-7984-4914-9A9F-4FD440EBC1E0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20" creationId="{79A19820-E98F-4420-AFA1-C8C6D9996B82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21" creationId="{B72ED15B-F0F4-4405-9D31-D6334B557536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22" creationId="{B23DDB77-58EC-4A52-B4B1-2F12DC84ABF4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23" creationId="{419260B7-5B39-41C4-9664-76F59B17954D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24" creationId="{1DEBF6A5-6A2F-4590-A3C7-77F03A78EFE4}"/>
          </ac:spMkLst>
        </pc:spChg>
        <pc:spChg chg="add del mod">
          <ac:chgData name="Zhang Hongce" userId="e56732a680170d04" providerId="LiveId" clId="{5C4EAAE5-C006-45B5-BDFD-DF4DA3F8FBBE}" dt="2021-05-07T14:05:25.114" v="8295"/>
          <ac:spMkLst>
            <pc:docMk/>
            <pc:sldMk cId="71460992" sldId="405"/>
            <ac:spMk id="25" creationId="{9A08718B-7003-40B2-93FC-8DAA14AB49CA}"/>
          </ac:spMkLst>
        </pc:spChg>
        <pc:picChg chg="add mod">
          <ac:chgData name="Zhang Hongce" userId="e56732a680170d04" providerId="LiveId" clId="{5C4EAAE5-C006-45B5-BDFD-DF4DA3F8FBBE}" dt="2021-05-07T14:06:28.439" v="8322" actId="14100"/>
          <ac:picMkLst>
            <pc:docMk/>
            <pc:sldMk cId="71460992" sldId="405"/>
            <ac:picMk id="26" creationId="{CCCAE86A-EC46-4B63-9E73-1EC94645DADE}"/>
          </ac:picMkLst>
        </pc:picChg>
        <pc:picChg chg="add mod">
          <ac:chgData name="Zhang Hongce" userId="e56732a680170d04" providerId="LiveId" clId="{5C4EAAE5-C006-45B5-BDFD-DF4DA3F8FBBE}" dt="2021-05-07T14:06:33.031" v="8324" actId="1076"/>
          <ac:picMkLst>
            <pc:docMk/>
            <pc:sldMk cId="71460992" sldId="405"/>
            <ac:picMk id="27" creationId="{AB843D53-27BE-4A05-8172-0F046C831394}"/>
          </ac:picMkLst>
        </pc:picChg>
        <pc:picChg chg="add del mod">
          <ac:chgData name="Zhang Hongce" userId="e56732a680170d04" providerId="LiveId" clId="{5C4EAAE5-C006-45B5-BDFD-DF4DA3F8FBBE}" dt="2021-05-07T14:06:08.409" v="8313" actId="478"/>
          <ac:picMkLst>
            <pc:docMk/>
            <pc:sldMk cId="71460992" sldId="405"/>
            <ac:picMk id="28" creationId="{72457C2B-ED7F-4FA3-9220-D0A969B28EA7}"/>
          </ac:picMkLst>
        </pc:picChg>
        <pc:cxnChg chg="add del mod">
          <ac:chgData name="Zhang Hongce" userId="e56732a680170d04" providerId="LiveId" clId="{5C4EAAE5-C006-45B5-BDFD-DF4DA3F8FBBE}" dt="2021-05-07T14:05:25.114" v="8295"/>
          <ac:cxnSpMkLst>
            <pc:docMk/>
            <pc:sldMk cId="71460992" sldId="405"/>
            <ac:cxnSpMk id="15" creationId="{95738A54-D280-4D91-B591-1922985AAA90}"/>
          </ac:cxnSpMkLst>
        </pc:cxnChg>
      </pc:sldChg>
      <pc:sldChg chg="add del modNotesTx">
        <pc:chgData name="Zhang Hongce" userId="e56732a680170d04" providerId="LiveId" clId="{5C4EAAE5-C006-45B5-BDFD-DF4DA3F8FBBE}" dt="2021-05-10T00:55:36.488" v="14237" actId="47"/>
        <pc:sldMkLst>
          <pc:docMk/>
          <pc:sldMk cId="1769242422" sldId="406"/>
        </pc:sldMkLst>
      </pc:sldChg>
      <pc:sldChg chg="modSp add del mod">
        <pc:chgData name="Zhang Hongce" userId="e56732a680170d04" providerId="LiveId" clId="{5C4EAAE5-C006-45B5-BDFD-DF4DA3F8FBBE}" dt="2021-05-10T00:18:41.046" v="13651" actId="47"/>
        <pc:sldMkLst>
          <pc:docMk/>
          <pc:sldMk cId="1627326141" sldId="407"/>
        </pc:sldMkLst>
        <pc:spChg chg="mod">
          <ac:chgData name="Zhang Hongce" userId="e56732a680170d04" providerId="LiveId" clId="{5C4EAAE5-C006-45B5-BDFD-DF4DA3F8FBBE}" dt="2021-05-06T18:04:42.732" v="6881" actId="14100"/>
          <ac:spMkLst>
            <pc:docMk/>
            <pc:sldMk cId="1627326141" sldId="407"/>
            <ac:spMk id="3" creationId="{6340A6A5-B2F1-4522-8296-992706F48265}"/>
          </ac:spMkLst>
        </pc:spChg>
      </pc:sldChg>
      <pc:sldChg chg="modSp add mod">
        <pc:chgData name="Zhang Hongce" userId="e56732a680170d04" providerId="LiveId" clId="{5C4EAAE5-C006-45B5-BDFD-DF4DA3F8FBBE}" dt="2021-05-06T18:05:10.090" v="6935" actId="14100"/>
        <pc:sldMkLst>
          <pc:docMk/>
          <pc:sldMk cId="2557228828" sldId="408"/>
        </pc:sldMkLst>
        <pc:spChg chg="mod">
          <ac:chgData name="Zhang Hongce" userId="e56732a680170d04" providerId="LiveId" clId="{5C4EAAE5-C006-45B5-BDFD-DF4DA3F8FBBE}" dt="2021-05-06T18:05:10.090" v="6935" actId="14100"/>
          <ac:spMkLst>
            <pc:docMk/>
            <pc:sldMk cId="2557228828" sldId="408"/>
            <ac:spMk id="33" creationId="{E65CED28-E044-4273-B0CE-B671AB52AAD0}"/>
          </ac:spMkLst>
        </pc:spChg>
      </pc:sldChg>
      <pc:sldChg chg="addSp delSp modSp add mod ord modNotesTx">
        <pc:chgData name="Zhang Hongce" userId="e56732a680170d04" providerId="LiveId" clId="{5C4EAAE5-C006-45B5-BDFD-DF4DA3F8FBBE}" dt="2021-05-11T20:21:32.298" v="19598" actId="1076"/>
        <pc:sldMkLst>
          <pc:docMk/>
          <pc:sldMk cId="281935855" sldId="409"/>
        </pc:sldMkLst>
        <pc:spChg chg="mod">
          <ac:chgData name="Zhang Hongce" userId="e56732a680170d04" providerId="LiveId" clId="{5C4EAAE5-C006-45B5-BDFD-DF4DA3F8FBBE}" dt="2021-05-10T00:55:05.529" v="14236" actId="20577"/>
          <ac:spMkLst>
            <pc:docMk/>
            <pc:sldMk cId="281935855" sldId="409"/>
            <ac:spMk id="2" creationId="{163E1477-A186-4A86-B167-463353543856}"/>
          </ac:spMkLst>
        </pc:spChg>
        <pc:spChg chg="add del mod">
          <ac:chgData name="Zhang Hongce" userId="e56732a680170d04" providerId="LiveId" clId="{5C4EAAE5-C006-45B5-BDFD-DF4DA3F8FBBE}" dt="2021-05-06T18:00:45.230" v="6801" actId="478"/>
          <ac:spMkLst>
            <pc:docMk/>
            <pc:sldMk cId="281935855" sldId="409"/>
            <ac:spMk id="3" creationId="{4ABE4847-0FC7-4B1D-9EE7-AA8FF5E0AC42}"/>
          </ac:spMkLst>
        </pc:spChg>
        <pc:spChg chg="add mod">
          <ac:chgData name="Zhang Hongce" userId="e56732a680170d04" providerId="LiveId" clId="{5C4EAAE5-C006-45B5-BDFD-DF4DA3F8FBBE}" dt="2021-05-11T20:21:19.437" v="19596" actId="14100"/>
          <ac:spMkLst>
            <pc:docMk/>
            <pc:sldMk cId="281935855" sldId="409"/>
            <ac:spMk id="3" creationId="{587F0315-525F-4B88-A00E-852A8BD1FB17}"/>
          </ac:spMkLst>
        </pc:spChg>
        <pc:spChg chg="add del mod">
          <ac:chgData name="Zhang Hongce" userId="e56732a680170d04" providerId="LiveId" clId="{5C4EAAE5-C006-45B5-BDFD-DF4DA3F8FBBE}" dt="2021-05-11T20:15:00.255" v="19532" actId="20577"/>
          <ac:spMkLst>
            <pc:docMk/>
            <pc:sldMk cId="281935855" sldId="409"/>
            <ac:spMk id="5" creationId="{52AD182D-9F79-4A20-ADB6-B56FA5FC3139}"/>
          </ac:spMkLst>
        </pc:spChg>
        <pc:spChg chg="add mod">
          <ac:chgData name="Zhang Hongce" userId="e56732a680170d04" providerId="LiveId" clId="{5C4EAAE5-C006-45B5-BDFD-DF4DA3F8FBBE}" dt="2021-05-11T20:20:34.846" v="19591" actId="20577"/>
          <ac:spMkLst>
            <pc:docMk/>
            <pc:sldMk cId="281935855" sldId="409"/>
            <ac:spMk id="6" creationId="{04830DDC-A9F5-4BF1-ADF7-1F624B11071F}"/>
          </ac:spMkLst>
        </pc:spChg>
        <pc:spChg chg="add del mod">
          <ac:chgData name="Zhang Hongce" userId="e56732a680170d04" providerId="LiveId" clId="{5C4EAAE5-C006-45B5-BDFD-DF4DA3F8FBBE}" dt="2021-05-06T18:00:45.230" v="6801" actId="478"/>
          <ac:spMkLst>
            <pc:docMk/>
            <pc:sldMk cId="281935855" sldId="409"/>
            <ac:spMk id="6" creationId="{A4178EC3-E98A-4278-A0E7-9B419966C833}"/>
          </ac:spMkLst>
        </pc:spChg>
        <pc:spChg chg="add del mod">
          <ac:chgData name="Zhang Hongce" userId="e56732a680170d04" providerId="LiveId" clId="{5C4EAAE5-C006-45B5-BDFD-DF4DA3F8FBBE}" dt="2021-05-06T18:00:45.230" v="6801" actId="478"/>
          <ac:spMkLst>
            <pc:docMk/>
            <pc:sldMk cId="281935855" sldId="409"/>
            <ac:spMk id="10" creationId="{82727529-1062-47B4-932E-C693991719E5}"/>
          </ac:spMkLst>
        </pc:spChg>
        <pc:spChg chg="add mod">
          <ac:chgData name="Zhang Hongce" userId="e56732a680170d04" providerId="LiveId" clId="{5C4EAAE5-C006-45B5-BDFD-DF4DA3F8FBBE}" dt="2021-05-11T20:21:32.298" v="19598" actId="1076"/>
          <ac:spMkLst>
            <pc:docMk/>
            <pc:sldMk cId="281935855" sldId="409"/>
            <ac:spMk id="11" creationId="{796AF8F2-D95D-47C0-8D51-EBD543677D56}"/>
          </ac:spMkLst>
        </pc:spChg>
        <pc:spChg chg="add del">
          <ac:chgData name="Zhang Hongce" userId="e56732a680170d04" providerId="LiveId" clId="{5C4EAAE5-C006-45B5-BDFD-DF4DA3F8FBBE}" dt="2021-05-06T18:01:33.010" v="6808"/>
          <ac:spMkLst>
            <pc:docMk/>
            <pc:sldMk cId="281935855" sldId="409"/>
            <ac:spMk id="12" creationId="{5174046B-AB9C-42F7-93AF-78A3E98BABB3}"/>
          </ac:spMkLst>
        </pc:spChg>
        <pc:spChg chg="add del">
          <ac:chgData name="Zhang Hongce" userId="e56732a680170d04" providerId="LiveId" clId="{5C4EAAE5-C006-45B5-BDFD-DF4DA3F8FBBE}" dt="2021-05-06T18:01:33.010" v="6808"/>
          <ac:spMkLst>
            <pc:docMk/>
            <pc:sldMk cId="281935855" sldId="409"/>
            <ac:spMk id="13" creationId="{455BCA93-6FD1-4A78-966E-A3B6A38E855C}"/>
          </ac:spMkLst>
        </pc:spChg>
        <pc:spChg chg="del">
          <ac:chgData name="Zhang Hongce" userId="e56732a680170d04" providerId="LiveId" clId="{5C4EAAE5-C006-45B5-BDFD-DF4DA3F8FBBE}" dt="2021-05-06T17:59:19.906" v="6685" actId="478"/>
          <ac:spMkLst>
            <pc:docMk/>
            <pc:sldMk cId="281935855" sldId="409"/>
            <ac:spMk id="18" creationId="{A87BFDB0-B3A2-468B-A36D-B8B894434C3A}"/>
          </ac:spMkLst>
        </pc:spChg>
        <pc:spChg chg="mod">
          <ac:chgData name="Zhang Hongce" userId="e56732a680170d04" providerId="LiveId" clId="{5C4EAAE5-C006-45B5-BDFD-DF4DA3F8FBBE}" dt="2021-05-06T18:05:28.266" v="6963" actId="14100"/>
          <ac:spMkLst>
            <pc:docMk/>
            <pc:sldMk cId="281935855" sldId="409"/>
            <ac:spMk id="47" creationId="{B7D16F04-BF7A-4FD0-9B11-4DC00D44C834}"/>
          </ac:spMkLst>
        </pc:spChg>
        <pc:picChg chg="del">
          <ac:chgData name="Zhang Hongce" userId="e56732a680170d04" providerId="LiveId" clId="{5C4EAAE5-C006-45B5-BDFD-DF4DA3F8FBBE}" dt="2021-05-06T18:00:47.795" v="6802" actId="478"/>
          <ac:picMkLst>
            <pc:docMk/>
            <pc:sldMk cId="281935855" sldId="409"/>
            <ac:picMk id="4" creationId="{28B2F88B-E22B-41F0-BE15-35DB2B0E056E}"/>
          </ac:picMkLst>
        </pc:picChg>
        <pc:picChg chg="del">
          <ac:chgData name="Zhang Hongce" userId="e56732a680170d04" providerId="LiveId" clId="{5C4EAAE5-C006-45B5-BDFD-DF4DA3F8FBBE}" dt="2021-05-06T17:59:19.906" v="6685" actId="478"/>
          <ac:picMkLst>
            <pc:docMk/>
            <pc:sldMk cId="281935855" sldId="409"/>
            <ac:picMk id="7" creationId="{A447DD37-2255-4FC3-B411-B5AC9816FCE3}"/>
          </ac:picMkLst>
        </pc:picChg>
        <pc:cxnChg chg="add del mod">
          <ac:chgData name="Zhang Hongce" userId="e56732a680170d04" providerId="LiveId" clId="{5C4EAAE5-C006-45B5-BDFD-DF4DA3F8FBBE}" dt="2021-05-06T18:00:45.230" v="6801" actId="478"/>
          <ac:cxnSpMkLst>
            <pc:docMk/>
            <pc:sldMk cId="281935855" sldId="409"/>
            <ac:cxnSpMk id="8" creationId="{882D08C6-229E-434F-B3F9-D55B34DD35B5}"/>
          </ac:cxnSpMkLst>
        </pc:cxnChg>
        <pc:cxnChg chg="add del mod">
          <ac:chgData name="Zhang Hongce" userId="e56732a680170d04" providerId="LiveId" clId="{5C4EAAE5-C006-45B5-BDFD-DF4DA3F8FBBE}" dt="2021-05-06T18:00:45.230" v="6801" actId="478"/>
          <ac:cxnSpMkLst>
            <pc:docMk/>
            <pc:sldMk cId="281935855" sldId="409"/>
            <ac:cxnSpMk id="9" creationId="{2B343EC4-9801-4477-B752-68CFB4CBAEE3}"/>
          </ac:cxnSpMkLst>
        </pc:cxnChg>
        <pc:cxnChg chg="add del">
          <ac:chgData name="Zhang Hongce" userId="e56732a680170d04" providerId="LiveId" clId="{5C4EAAE5-C006-45B5-BDFD-DF4DA3F8FBBE}" dt="2021-05-06T18:01:33.010" v="6808"/>
          <ac:cxnSpMkLst>
            <pc:docMk/>
            <pc:sldMk cId="281935855" sldId="409"/>
            <ac:cxnSpMk id="15" creationId="{3974374F-7554-419C-BF62-9658B72BEC5E}"/>
          </ac:cxnSpMkLst>
        </pc:cxnChg>
      </pc:sldChg>
      <pc:sldChg chg="modSp add del mod">
        <pc:chgData name="Zhang Hongce" userId="e56732a680170d04" providerId="LiveId" clId="{5C4EAAE5-C006-45B5-BDFD-DF4DA3F8FBBE}" dt="2021-05-10T00:56:02.836" v="14238" actId="2696"/>
        <pc:sldMkLst>
          <pc:docMk/>
          <pc:sldMk cId="614373552" sldId="410"/>
        </pc:sldMkLst>
        <pc:spChg chg="mod">
          <ac:chgData name="Zhang Hongce" userId="e56732a680170d04" providerId="LiveId" clId="{5C4EAAE5-C006-45B5-BDFD-DF4DA3F8FBBE}" dt="2021-05-06T18:18:44.960" v="7553" actId="14100"/>
          <ac:spMkLst>
            <pc:docMk/>
            <pc:sldMk cId="614373552" sldId="410"/>
            <ac:spMk id="87" creationId="{982BE167-BE87-40E0-B023-DDA5A14495C2}"/>
          </ac:spMkLst>
        </pc:spChg>
      </pc:sldChg>
      <pc:sldChg chg="add">
        <pc:chgData name="Zhang Hongce" userId="e56732a680170d04" providerId="LiveId" clId="{5C4EAAE5-C006-45B5-BDFD-DF4DA3F8FBBE}" dt="2021-05-10T00:56:04.520" v="14239"/>
        <pc:sldMkLst>
          <pc:docMk/>
          <pc:sldMk cId="985872242" sldId="410"/>
        </pc:sldMkLst>
      </pc:sldChg>
      <pc:sldChg chg="modSp add del mod">
        <pc:chgData name="Zhang Hongce" userId="e56732a680170d04" providerId="LiveId" clId="{5C4EAAE5-C006-45B5-BDFD-DF4DA3F8FBBE}" dt="2021-05-10T01:15:07.212" v="14813" actId="47"/>
        <pc:sldMkLst>
          <pc:docMk/>
          <pc:sldMk cId="3469187554" sldId="411"/>
        </pc:sldMkLst>
        <pc:spChg chg="mod">
          <ac:chgData name="Zhang Hongce" userId="e56732a680170d04" providerId="LiveId" clId="{5C4EAAE5-C006-45B5-BDFD-DF4DA3F8FBBE}" dt="2021-05-07T13:57:21.806" v="8237" actId="20577"/>
          <ac:spMkLst>
            <pc:docMk/>
            <pc:sldMk cId="3469187554" sldId="411"/>
            <ac:spMk id="7" creationId="{77F93E50-1333-474C-BDBA-63788AC123A5}"/>
          </ac:spMkLst>
        </pc:spChg>
      </pc:sldChg>
      <pc:sldChg chg="add del">
        <pc:chgData name="Zhang Hongce" userId="e56732a680170d04" providerId="LiveId" clId="{5C4EAAE5-C006-45B5-BDFD-DF4DA3F8FBBE}" dt="2021-05-06T18:03:34.201" v="6848"/>
        <pc:sldMkLst>
          <pc:docMk/>
          <pc:sldMk cId="606543397" sldId="412"/>
        </pc:sldMkLst>
      </pc:sldChg>
      <pc:sldChg chg="addSp delSp modSp add del mod modAnim">
        <pc:chgData name="Zhang Hongce" userId="e56732a680170d04" providerId="LiveId" clId="{5C4EAAE5-C006-45B5-BDFD-DF4DA3F8FBBE}" dt="2021-05-10T00:56:26.129" v="14240" actId="47"/>
        <pc:sldMkLst>
          <pc:docMk/>
          <pc:sldMk cId="1336458766" sldId="412"/>
        </pc:sldMkLst>
        <pc:spChg chg="mod">
          <ac:chgData name="Zhang Hongce" userId="e56732a680170d04" providerId="LiveId" clId="{5C4EAAE5-C006-45B5-BDFD-DF4DA3F8FBBE}" dt="2021-05-06T18:13:09.693" v="7382" actId="14100"/>
          <ac:spMkLst>
            <pc:docMk/>
            <pc:sldMk cId="1336458766" sldId="412"/>
            <ac:spMk id="2" creationId="{163E1477-A186-4A86-B167-463353543856}"/>
          </ac:spMkLst>
        </pc:spChg>
        <pc:spChg chg="del mod">
          <ac:chgData name="Zhang Hongce" userId="e56732a680170d04" providerId="LiveId" clId="{5C4EAAE5-C006-45B5-BDFD-DF4DA3F8FBBE}" dt="2021-05-06T18:04:03.277" v="6861" actId="478"/>
          <ac:spMkLst>
            <pc:docMk/>
            <pc:sldMk cId="1336458766" sldId="412"/>
            <ac:spMk id="5" creationId="{52AD182D-9F79-4A20-ADB6-B56FA5FC3139}"/>
          </ac:spMkLst>
        </pc:spChg>
        <pc:spChg chg="mod">
          <ac:chgData name="Zhang Hongce" userId="e56732a680170d04" providerId="LiveId" clId="{5C4EAAE5-C006-45B5-BDFD-DF4DA3F8FBBE}" dt="2021-05-06T18:14:26.725" v="7406" actId="1076"/>
          <ac:spMkLst>
            <pc:docMk/>
            <pc:sldMk cId="1336458766" sldId="412"/>
            <ac:spMk id="11" creationId="{796AF8F2-D95D-47C0-8D51-EBD543677D56}"/>
          </ac:spMkLst>
        </pc:spChg>
        <pc:spChg chg="add del mod">
          <ac:chgData name="Zhang Hongce" userId="e56732a680170d04" providerId="LiveId" clId="{5C4EAAE5-C006-45B5-BDFD-DF4DA3F8FBBE}" dt="2021-05-06T18:10:43.433" v="7265"/>
          <ac:spMkLst>
            <pc:docMk/>
            <pc:sldMk cId="1336458766" sldId="412"/>
            <ac:spMk id="12" creationId="{5BF97A69-F9AF-4C0B-BB8E-2527A598351F}"/>
          </ac:spMkLst>
        </pc:spChg>
        <pc:spChg chg="add del mod">
          <ac:chgData name="Zhang Hongce" userId="e56732a680170d04" providerId="LiveId" clId="{5C4EAAE5-C006-45B5-BDFD-DF4DA3F8FBBE}" dt="2021-05-06T18:10:43.433" v="7265"/>
          <ac:spMkLst>
            <pc:docMk/>
            <pc:sldMk cId="1336458766" sldId="412"/>
            <ac:spMk id="13" creationId="{7ABA3659-7245-4E6E-9FCA-0E6BF3D6DC9B}"/>
          </ac:spMkLst>
        </pc:spChg>
        <pc:spChg chg="add del mod">
          <ac:chgData name="Zhang Hongce" userId="e56732a680170d04" providerId="LiveId" clId="{5C4EAAE5-C006-45B5-BDFD-DF4DA3F8FBBE}" dt="2021-05-06T18:10:43.433" v="7265"/>
          <ac:spMkLst>
            <pc:docMk/>
            <pc:sldMk cId="1336458766" sldId="412"/>
            <ac:spMk id="14" creationId="{C91392BE-9CE9-4D84-A216-8A186E208E74}"/>
          </ac:spMkLst>
        </pc:spChg>
        <pc:spChg chg="add mod">
          <ac:chgData name="Zhang Hongce" userId="e56732a680170d04" providerId="LiveId" clId="{5C4EAAE5-C006-45B5-BDFD-DF4DA3F8FBBE}" dt="2021-05-06T18:15:33.629" v="7470" actId="1076"/>
          <ac:spMkLst>
            <pc:docMk/>
            <pc:sldMk cId="1336458766" sldId="412"/>
            <ac:spMk id="20" creationId="{96629F2E-9CF6-4569-8D45-3D41C6C65113}"/>
          </ac:spMkLst>
        </pc:spChg>
        <pc:spChg chg="add mod">
          <ac:chgData name="Zhang Hongce" userId="e56732a680170d04" providerId="LiveId" clId="{5C4EAAE5-C006-45B5-BDFD-DF4DA3F8FBBE}" dt="2021-05-06T18:14:07.269" v="7398" actId="1076"/>
          <ac:spMkLst>
            <pc:docMk/>
            <pc:sldMk cId="1336458766" sldId="412"/>
            <ac:spMk id="21" creationId="{125325AD-010E-4D28-990B-8FB1E7522835}"/>
          </ac:spMkLst>
        </pc:spChg>
        <pc:spChg chg="add mod">
          <ac:chgData name="Zhang Hongce" userId="e56732a680170d04" providerId="LiveId" clId="{5C4EAAE5-C006-45B5-BDFD-DF4DA3F8FBBE}" dt="2021-05-06T18:15:02.924" v="7461" actId="14100"/>
          <ac:spMkLst>
            <pc:docMk/>
            <pc:sldMk cId="1336458766" sldId="412"/>
            <ac:spMk id="22" creationId="{773B7415-79A3-4EB2-A1A7-8F0B45AD1388}"/>
          </ac:spMkLst>
        </pc:spChg>
        <pc:spChg chg="add del mod">
          <ac:chgData name="Zhang Hongce" userId="e56732a680170d04" providerId="LiveId" clId="{5C4EAAE5-C006-45B5-BDFD-DF4DA3F8FBBE}" dt="2021-05-06T18:12:33.955" v="7289" actId="478"/>
          <ac:spMkLst>
            <pc:docMk/>
            <pc:sldMk cId="1336458766" sldId="412"/>
            <ac:spMk id="31" creationId="{60E60A01-B0F5-4533-B887-510E78077857}"/>
          </ac:spMkLst>
        </pc:spChg>
        <pc:spChg chg="add mod">
          <ac:chgData name="Zhang Hongce" userId="e56732a680170d04" providerId="LiveId" clId="{5C4EAAE5-C006-45B5-BDFD-DF4DA3F8FBBE}" dt="2021-05-06T18:12:34.255" v="7290"/>
          <ac:spMkLst>
            <pc:docMk/>
            <pc:sldMk cId="1336458766" sldId="412"/>
            <ac:spMk id="33" creationId="{0BAB0B79-E56F-4D1A-9A83-A29A3474CE02}"/>
          </ac:spMkLst>
        </pc:spChg>
        <pc:spChg chg="add mod">
          <ac:chgData name="Zhang Hongce" userId="e56732a680170d04" providerId="LiveId" clId="{5C4EAAE5-C006-45B5-BDFD-DF4DA3F8FBBE}" dt="2021-05-06T18:15:08.636" v="7462" actId="108"/>
          <ac:spMkLst>
            <pc:docMk/>
            <pc:sldMk cId="1336458766" sldId="412"/>
            <ac:spMk id="34" creationId="{5BDC9D67-9945-43BA-BDB3-EDABE1EBE8AF}"/>
          </ac:spMkLst>
        </pc:spChg>
        <pc:spChg chg="del">
          <ac:chgData name="Zhang Hongce" userId="e56732a680170d04" providerId="LiveId" clId="{5C4EAAE5-C006-45B5-BDFD-DF4DA3F8FBBE}" dt="2021-05-06T18:12:30.647" v="7288" actId="478"/>
          <ac:spMkLst>
            <pc:docMk/>
            <pc:sldMk cId="1336458766" sldId="412"/>
            <ac:spMk id="47" creationId="{B7D16F04-BF7A-4FD0-9B11-4DC00D44C834}"/>
          </ac:spMkLst>
        </pc:spChg>
        <pc:cxnChg chg="add del mod">
          <ac:chgData name="Zhang Hongce" userId="e56732a680170d04" providerId="LiveId" clId="{5C4EAAE5-C006-45B5-BDFD-DF4DA3F8FBBE}" dt="2021-05-06T18:10:43.433" v="7265"/>
          <ac:cxnSpMkLst>
            <pc:docMk/>
            <pc:sldMk cId="1336458766" sldId="412"/>
            <ac:cxnSpMk id="6" creationId="{1B9A4431-0DD1-4E3D-A26C-0E6FB1B37EF5}"/>
          </ac:cxnSpMkLst>
        </pc:cxnChg>
        <pc:cxnChg chg="add del mod">
          <ac:chgData name="Zhang Hongce" userId="e56732a680170d04" providerId="LiveId" clId="{5C4EAAE5-C006-45B5-BDFD-DF4DA3F8FBBE}" dt="2021-05-06T18:10:43.433" v="7265"/>
          <ac:cxnSpMkLst>
            <pc:docMk/>
            <pc:sldMk cId="1336458766" sldId="412"/>
            <ac:cxnSpMk id="7" creationId="{8D2B109B-9B18-4EF9-9853-44D8522E9A8D}"/>
          </ac:cxnSpMkLst>
        </pc:cxnChg>
        <pc:cxnChg chg="add del mod">
          <ac:chgData name="Zhang Hongce" userId="e56732a680170d04" providerId="LiveId" clId="{5C4EAAE5-C006-45B5-BDFD-DF4DA3F8FBBE}" dt="2021-05-06T18:10:43.433" v="7265"/>
          <ac:cxnSpMkLst>
            <pc:docMk/>
            <pc:sldMk cId="1336458766" sldId="412"/>
            <ac:cxnSpMk id="8" creationId="{C623BE21-64DA-4FC8-8EA2-3627F84109BB}"/>
          </ac:cxnSpMkLst>
        </pc:cxnChg>
        <pc:cxnChg chg="add del mod">
          <ac:chgData name="Zhang Hongce" userId="e56732a680170d04" providerId="LiveId" clId="{5C4EAAE5-C006-45B5-BDFD-DF4DA3F8FBBE}" dt="2021-05-06T18:10:43.433" v="7265"/>
          <ac:cxnSpMkLst>
            <pc:docMk/>
            <pc:sldMk cId="1336458766" sldId="412"/>
            <ac:cxnSpMk id="9" creationId="{2E9B13ED-4D76-4E74-A8FE-C69CAA1EA36F}"/>
          </ac:cxnSpMkLst>
        </pc:cxnChg>
        <pc:cxnChg chg="add del mod">
          <ac:chgData name="Zhang Hongce" userId="e56732a680170d04" providerId="LiveId" clId="{5C4EAAE5-C006-45B5-BDFD-DF4DA3F8FBBE}" dt="2021-05-06T18:10:43.433" v="7265"/>
          <ac:cxnSpMkLst>
            <pc:docMk/>
            <pc:sldMk cId="1336458766" sldId="412"/>
            <ac:cxnSpMk id="10" creationId="{B181F8FF-04DA-44DF-819F-6AB6FFC208FC}"/>
          </ac:cxnSpMkLst>
        </pc:cxnChg>
        <pc:cxnChg chg="add mod">
          <ac:chgData name="Zhang Hongce" userId="e56732a680170d04" providerId="LiveId" clId="{5C4EAAE5-C006-45B5-BDFD-DF4DA3F8FBBE}" dt="2021-05-06T18:15:39.326" v="7472" actId="14100"/>
          <ac:cxnSpMkLst>
            <pc:docMk/>
            <pc:sldMk cId="1336458766" sldId="412"/>
            <ac:cxnSpMk id="15" creationId="{9C08DC3F-4C23-4C82-B200-2D04563DF151}"/>
          </ac:cxnSpMkLst>
        </pc:cxnChg>
        <pc:cxnChg chg="add mod">
          <ac:chgData name="Zhang Hongce" userId="e56732a680170d04" providerId="LiveId" clId="{5C4EAAE5-C006-45B5-BDFD-DF4DA3F8FBBE}" dt="2021-05-06T18:15:02.924" v="7461" actId="14100"/>
          <ac:cxnSpMkLst>
            <pc:docMk/>
            <pc:sldMk cId="1336458766" sldId="412"/>
            <ac:cxnSpMk id="16" creationId="{53856B8C-BFCD-4ABE-BDFC-DD1CA3796A4A}"/>
          </ac:cxnSpMkLst>
        </pc:cxnChg>
        <pc:cxnChg chg="add mod">
          <ac:chgData name="Zhang Hongce" userId="e56732a680170d04" providerId="LiveId" clId="{5C4EAAE5-C006-45B5-BDFD-DF4DA3F8FBBE}" dt="2021-05-06T18:14:10.545" v="7399" actId="14100"/>
          <ac:cxnSpMkLst>
            <pc:docMk/>
            <pc:sldMk cId="1336458766" sldId="412"/>
            <ac:cxnSpMk id="17" creationId="{BA2B92CA-567F-40D9-849E-61D8D688C7E7}"/>
          </ac:cxnSpMkLst>
        </pc:cxnChg>
        <pc:cxnChg chg="add mod">
          <ac:chgData name="Zhang Hongce" userId="e56732a680170d04" providerId="LiveId" clId="{5C4EAAE5-C006-45B5-BDFD-DF4DA3F8FBBE}" dt="2021-05-07T13:58:47.806" v="8248" actId="14100"/>
          <ac:cxnSpMkLst>
            <pc:docMk/>
            <pc:sldMk cId="1336458766" sldId="412"/>
            <ac:cxnSpMk id="18" creationId="{08AABC33-D4A4-45EE-BD6C-0E41A3678E32}"/>
          </ac:cxnSpMkLst>
        </pc:cxnChg>
        <pc:cxnChg chg="add mod">
          <ac:chgData name="Zhang Hongce" userId="e56732a680170d04" providerId="LiveId" clId="{5C4EAAE5-C006-45B5-BDFD-DF4DA3F8FBBE}" dt="2021-05-06T18:15:12.307" v="7463" actId="14100"/>
          <ac:cxnSpMkLst>
            <pc:docMk/>
            <pc:sldMk cId="1336458766" sldId="412"/>
            <ac:cxnSpMk id="19" creationId="{B9EDE59E-1F6C-49D7-9CE3-705E3F541BE4}"/>
          </ac:cxnSpMkLst>
        </pc:cxnChg>
        <pc:cxnChg chg="add mod">
          <ac:chgData name="Zhang Hongce" userId="e56732a680170d04" providerId="LiveId" clId="{5C4EAAE5-C006-45B5-BDFD-DF4DA3F8FBBE}" dt="2021-05-06T18:15:22.328" v="7466" actId="14100"/>
          <ac:cxnSpMkLst>
            <pc:docMk/>
            <pc:sldMk cId="1336458766" sldId="412"/>
            <ac:cxnSpMk id="46" creationId="{E5B3F3C7-5825-40D2-9FF0-84431D6599B1}"/>
          </ac:cxnSpMkLst>
        </pc:cxnChg>
        <pc:cxnChg chg="add mod">
          <ac:chgData name="Zhang Hongce" userId="e56732a680170d04" providerId="LiveId" clId="{5C4EAAE5-C006-45B5-BDFD-DF4DA3F8FBBE}" dt="2021-05-06T18:15:27.576" v="7469" actId="14100"/>
          <ac:cxnSpMkLst>
            <pc:docMk/>
            <pc:sldMk cId="1336458766" sldId="412"/>
            <ac:cxnSpMk id="49" creationId="{E32DC3EB-19CC-4C8D-9FDB-A1FB9EF8D089}"/>
          </ac:cxnSpMkLst>
        </pc:cxnChg>
      </pc:sldChg>
      <pc:sldChg chg="new del">
        <pc:chgData name="Zhang Hongce" userId="e56732a680170d04" providerId="LiveId" clId="{5C4EAAE5-C006-45B5-BDFD-DF4DA3F8FBBE}" dt="2021-05-06T18:07:08.592" v="7151" actId="680"/>
        <pc:sldMkLst>
          <pc:docMk/>
          <pc:sldMk cId="759305998" sldId="413"/>
        </pc:sldMkLst>
      </pc:sldChg>
      <pc:sldChg chg="addSp delSp modSp add del mod modAnim">
        <pc:chgData name="Zhang Hongce" userId="e56732a680170d04" providerId="LiveId" clId="{5C4EAAE5-C006-45B5-BDFD-DF4DA3F8FBBE}" dt="2021-05-10T00:56:26.129" v="14240" actId="47"/>
        <pc:sldMkLst>
          <pc:docMk/>
          <pc:sldMk cId="924316250" sldId="413"/>
        </pc:sldMkLst>
        <pc:spChg chg="mod">
          <ac:chgData name="Zhang Hongce" userId="e56732a680170d04" providerId="LiveId" clId="{5C4EAAE5-C006-45B5-BDFD-DF4DA3F8FBBE}" dt="2021-05-06T18:07:50.451" v="7201" actId="20577"/>
          <ac:spMkLst>
            <pc:docMk/>
            <pc:sldMk cId="924316250" sldId="413"/>
            <ac:spMk id="2" creationId="{163E1477-A186-4A86-B167-463353543856}"/>
          </ac:spMkLst>
        </pc:spChg>
        <pc:spChg chg="add del">
          <ac:chgData name="Zhang Hongce" userId="e56732a680170d04" providerId="LiveId" clId="{5C4EAAE5-C006-45B5-BDFD-DF4DA3F8FBBE}" dt="2021-05-06T18:08:02.744" v="7204" actId="22"/>
          <ac:spMkLst>
            <pc:docMk/>
            <pc:sldMk cId="924316250" sldId="413"/>
            <ac:spMk id="13" creationId="{7E42D0B9-2618-49A2-92B1-418435404C13}"/>
          </ac:spMkLst>
        </pc:spChg>
        <pc:spChg chg="add del">
          <ac:chgData name="Zhang Hongce" userId="e56732a680170d04" providerId="LiveId" clId="{5C4EAAE5-C006-45B5-BDFD-DF4DA3F8FBBE}" dt="2021-05-06T18:08:08.872" v="7206" actId="22"/>
          <ac:spMkLst>
            <pc:docMk/>
            <pc:sldMk cId="924316250" sldId="413"/>
            <ac:spMk id="15" creationId="{9D1AEBED-04B8-414D-843F-936F434638BE}"/>
          </ac:spMkLst>
        </pc:spChg>
        <pc:spChg chg="add mod">
          <ac:chgData name="Zhang Hongce" userId="e56732a680170d04" providerId="LiveId" clId="{5C4EAAE5-C006-45B5-BDFD-DF4DA3F8FBBE}" dt="2021-05-06T18:09:06.692" v="7215" actId="14100"/>
          <ac:spMkLst>
            <pc:docMk/>
            <pc:sldMk cId="924316250" sldId="413"/>
            <ac:spMk id="16" creationId="{4E2F0011-D989-4E6E-BF13-F3D75E720A31}"/>
          </ac:spMkLst>
        </pc:spChg>
        <pc:spChg chg="add mod">
          <ac:chgData name="Zhang Hongce" userId="e56732a680170d04" providerId="LiveId" clId="{5C4EAAE5-C006-45B5-BDFD-DF4DA3F8FBBE}" dt="2021-05-06T18:09:47.664" v="7226" actId="14100"/>
          <ac:spMkLst>
            <pc:docMk/>
            <pc:sldMk cId="924316250" sldId="413"/>
            <ac:spMk id="17" creationId="{7DFFDD4B-2148-4847-AD39-12B3913EE3A0}"/>
          </ac:spMkLst>
        </pc:spChg>
        <pc:spChg chg="add mod">
          <ac:chgData name="Zhang Hongce" userId="e56732a680170d04" providerId="LiveId" clId="{5C4EAAE5-C006-45B5-BDFD-DF4DA3F8FBBE}" dt="2021-05-06T18:08:42.556" v="7209" actId="1076"/>
          <ac:spMkLst>
            <pc:docMk/>
            <pc:sldMk cId="924316250" sldId="413"/>
            <ac:spMk id="18" creationId="{5C43EFAB-10AE-4546-984A-A9E42C4CCA07}"/>
          </ac:spMkLst>
        </pc:spChg>
        <pc:spChg chg="add mod">
          <ac:chgData name="Zhang Hongce" userId="e56732a680170d04" providerId="LiveId" clId="{5C4EAAE5-C006-45B5-BDFD-DF4DA3F8FBBE}" dt="2021-05-06T18:09:54.995" v="7233" actId="1036"/>
          <ac:spMkLst>
            <pc:docMk/>
            <pc:sldMk cId="924316250" sldId="413"/>
            <ac:spMk id="19" creationId="{57F10AE9-DFA4-490E-873B-FD6DEA3730B2}"/>
          </ac:spMkLst>
        </pc:spChg>
        <pc:spChg chg="add mod">
          <ac:chgData name="Zhang Hongce" userId="e56732a680170d04" providerId="LiveId" clId="{5C4EAAE5-C006-45B5-BDFD-DF4DA3F8FBBE}" dt="2021-05-06T18:09:11.450" v="7217" actId="14100"/>
          <ac:spMkLst>
            <pc:docMk/>
            <pc:sldMk cId="924316250" sldId="413"/>
            <ac:spMk id="20" creationId="{862D38A7-08AB-4B32-8BA6-832BBEF06E9B}"/>
          </ac:spMkLst>
        </pc:spChg>
        <pc:spChg chg="add mod">
          <ac:chgData name="Zhang Hongce" userId="e56732a680170d04" providerId="LiveId" clId="{5C4EAAE5-C006-45B5-BDFD-DF4DA3F8FBBE}" dt="2021-05-06T18:09:17.447" v="7218" actId="1076"/>
          <ac:spMkLst>
            <pc:docMk/>
            <pc:sldMk cId="924316250" sldId="413"/>
            <ac:spMk id="21" creationId="{4FA74346-F282-441D-8B74-C9701AF31719}"/>
          </ac:spMkLst>
        </pc:spChg>
        <pc:spChg chg="add mod">
          <ac:chgData name="Zhang Hongce" userId="e56732a680170d04" providerId="LiveId" clId="{5C4EAAE5-C006-45B5-BDFD-DF4DA3F8FBBE}" dt="2021-05-06T18:09:23.777" v="7221" actId="14100"/>
          <ac:spMkLst>
            <pc:docMk/>
            <pc:sldMk cId="924316250" sldId="413"/>
            <ac:spMk id="23" creationId="{BF4226F6-3948-43CB-815B-1BE6331361ED}"/>
          </ac:spMkLst>
        </pc:spChg>
        <pc:spChg chg="add mod">
          <ac:chgData name="Zhang Hongce" userId="e56732a680170d04" providerId="LiveId" clId="{5C4EAAE5-C006-45B5-BDFD-DF4DA3F8FBBE}" dt="2021-05-06T18:09:27.892" v="7222" actId="1076"/>
          <ac:spMkLst>
            <pc:docMk/>
            <pc:sldMk cId="924316250" sldId="413"/>
            <ac:spMk id="25" creationId="{4BA0126A-AA23-4593-8DCF-C1DB1447E0D2}"/>
          </ac:spMkLst>
        </pc:spChg>
        <pc:spChg chg="add mod">
          <ac:chgData name="Zhang Hongce" userId="e56732a680170d04" providerId="LiveId" clId="{5C4EAAE5-C006-45B5-BDFD-DF4DA3F8FBBE}" dt="2021-05-06T18:09:37.721" v="7224" actId="1076"/>
          <ac:spMkLst>
            <pc:docMk/>
            <pc:sldMk cId="924316250" sldId="413"/>
            <ac:spMk id="26" creationId="{E74E9B8B-93C6-45F2-A4BC-13B92025C6C1}"/>
          </ac:spMkLst>
        </pc:spChg>
        <pc:spChg chg="add mod">
          <ac:chgData name="Zhang Hongce" userId="e56732a680170d04" providerId="LiveId" clId="{5C4EAAE5-C006-45B5-BDFD-DF4DA3F8FBBE}" dt="2021-05-06T18:09:37.721" v="7224" actId="1076"/>
          <ac:spMkLst>
            <pc:docMk/>
            <pc:sldMk cId="924316250" sldId="413"/>
            <ac:spMk id="27" creationId="{47B73A2B-1197-4C17-BA15-30A207E0A056}"/>
          </ac:spMkLst>
        </pc:spChg>
        <pc:spChg chg="add mod">
          <ac:chgData name="Zhang Hongce" userId="e56732a680170d04" providerId="LiveId" clId="{5C4EAAE5-C006-45B5-BDFD-DF4DA3F8FBBE}" dt="2021-05-06T18:08:49.037" v="7210" actId="1076"/>
          <ac:spMkLst>
            <pc:docMk/>
            <pc:sldMk cId="924316250" sldId="413"/>
            <ac:spMk id="28" creationId="{21388E68-69AB-4BB3-B5BC-819712D10313}"/>
          </ac:spMkLst>
        </pc:spChg>
        <pc:spChg chg="add mod">
          <ac:chgData name="Zhang Hongce" userId="e56732a680170d04" providerId="LiveId" clId="{5C4EAAE5-C006-45B5-BDFD-DF4DA3F8FBBE}" dt="2021-05-06T18:09:31.244" v="7223" actId="1076"/>
          <ac:spMkLst>
            <pc:docMk/>
            <pc:sldMk cId="924316250" sldId="413"/>
            <ac:spMk id="29" creationId="{C6E9A28A-650F-4F5B-AAA9-A775ED2D245D}"/>
          </ac:spMkLst>
        </pc:spChg>
        <pc:spChg chg="add mod">
          <ac:chgData name="Zhang Hongce" userId="e56732a680170d04" providerId="LiveId" clId="{5C4EAAE5-C006-45B5-BDFD-DF4DA3F8FBBE}" dt="2021-05-06T18:10:05.505" v="7256" actId="14100"/>
          <ac:spMkLst>
            <pc:docMk/>
            <pc:sldMk cId="924316250" sldId="413"/>
            <ac:spMk id="30" creationId="{EA2A09A1-ADCA-4F4E-906E-4EB6507A2482}"/>
          </ac:spMkLst>
        </pc:spChg>
        <pc:spChg chg="del">
          <ac:chgData name="Zhang Hongce" userId="e56732a680170d04" providerId="LiveId" clId="{5C4EAAE5-C006-45B5-BDFD-DF4DA3F8FBBE}" dt="2021-05-06T18:08:01.510" v="7202" actId="478"/>
          <ac:spMkLst>
            <pc:docMk/>
            <pc:sldMk cId="924316250" sldId="413"/>
            <ac:spMk id="32" creationId="{284ED829-5475-4E51-8258-9AF710C5DC91}"/>
          </ac:spMkLst>
        </pc:spChg>
        <pc:spChg chg="del">
          <ac:chgData name="Zhang Hongce" userId="e56732a680170d04" providerId="LiveId" clId="{5C4EAAE5-C006-45B5-BDFD-DF4DA3F8FBBE}" dt="2021-05-06T18:08:01.510" v="7202" actId="478"/>
          <ac:spMkLst>
            <pc:docMk/>
            <pc:sldMk cId="924316250" sldId="413"/>
            <ac:spMk id="33" creationId="{8778BD42-4A02-4DF7-A759-062BE7D607DB}"/>
          </ac:spMkLst>
        </pc:spChg>
        <pc:spChg chg="del">
          <ac:chgData name="Zhang Hongce" userId="e56732a680170d04" providerId="LiveId" clId="{5C4EAAE5-C006-45B5-BDFD-DF4DA3F8FBBE}" dt="2021-05-06T18:08:01.510" v="7202" actId="478"/>
          <ac:spMkLst>
            <pc:docMk/>
            <pc:sldMk cId="924316250" sldId="413"/>
            <ac:spMk id="34" creationId="{17664C6A-F875-425D-8D62-C26115938FD5}"/>
          </ac:spMkLst>
        </pc:spChg>
        <pc:spChg chg="del">
          <ac:chgData name="Zhang Hongce" userId="e56732a680170d04" providerId="LiveId" clId="{5C4EAAE5-C006-45B5-BDFD-DF4DA3F8FBBE}" dt="2021-05-06T18:08:01.510" v="7202" actId="478"/>
          <ac:spMkLst>
            <pc:docMk/>
            <pc:sldMk cId="924316250" sldId="413"/>
            <ac:spMk id="35" creationId="{5CFE75FC-29FF-43A1-ADEC-9374EED526E9}"/>
          </ac:spMkLst>
        </pc:spChg>
        <pc:spChg chg="del">
          <ac:chgData name="Zhang Hongce" userId="e56732a680170d04" providerId="LiveId" clId="{5C4EAAE5-C006-45B5-BDFD-DF4DA3F8FBBE}" dt="2021-05-06T18:08:01.510" v="7202" actId="478"/>
          <ac:spMkLst>
            <pc:docMk/>
            <pc:sldMk cId="924316250" sldId="413"/>
            <ac:spMk id="36" creationId="{0740AA51-CDB4-4ACF-9BAE-BB936CCA0BD5}"/>
          </ac:spMkLst>
        </pc:spChg>
        <pc:spChg chg="del">
          <ac:chgData name="Zhang Hongce" userId="e56732a680170d04" providerId="LiveId" clId="{5C4EAAE5-C006-45B5-BDFD-DF4DA3F8FBBE}" dt="2021-05-06T18:08:01.510" v="7202" actId="478"/>
          <ac:spMkLst>
            <pc:docMk/>
            <pc:sldMk cId="924316250" sldId="413"/>
            <ac:spMk id="37" creationId="{4645995A-2BD4-4B1F-8A55-BB02C36C3613}"/>
          </ac:spMkLst>
        </pc:spChg>
        <pc:spChg chg="del">
          <ac:chgData name="Zhang Hongce" userId="e56732a680170d04" providerId="LiveId" clId="{5C4EAAE5-C006-45B5-BDFD-DF4DA3F8FBBE}" dt="2021-05-06T18:08:01.510" v="7202" actId="478"/>
          <ac:spMkLst>
            <pc:docMk/>
            <pc:sldMk cId="924316250" sldId="413"/>
            <ac:spMk id="42" creationId="{B7BCEB72-F6E3-4D27-8F3E-629A21203E3A}"/>
          </ac:spMkLst>
        </pc:spChg>
        <pc:spChg chg="del">
          <ac:chgData name="Zhang Hongce" userId="e56732a680170d04" providerId="LiveId" clId="{5C4EAAE5-C006-45B5-BDFD-DF4DA3F8FBBE}" dt="2021-05-06T18:08:01.510" v="7202" actId="478"/>
          <ac:spMkLst>
            <pc:docMk/>
            <pc:sldMk cId="924316250" sldId="413"/>
            <ac:spMk id="44" creationId="{AA9D666D-2FA9-4D8F-8008-86F560D7DE87}"/>
          </ac:spMkLst>
        </pc:spChg>
        <pc:cxnChg chg="add mod">
          <ac:chgData name="Zhang Hongce" userId="e56732a680170d04" providerId="LiveId" clId="{5C4EAAE5-C006-45B5-BDFD-DF4DA3F8FBBE}" dt="2021-05-06T18:09:54.995" v="7233" actId="1036"/>
          <ac:cxnSpMkLst>
            <pc:docMk/>
            <pc:sldMk cId="924316250" sldId="413"/>
            <ac:cxnSpMk id="22" creationId="{0DB27B66-4374-446C-B752-020172B48370}"/>
          </ac:cxnSpMkLst>
        </pc:cxnChg>
        <pc:cxnChg chg="add mod">
          <ac:chgData name="Zhang Hongce" userId="e56732a680170d04" providerId="LiveId" clId="{5C4EAAE5-C006-45B5-BDFD-DF4DA3F8FBBE}" dt="2021-05-06T18:09:17.447" v="7218" actId="1076"/>
          <ac:cxnSpMkLst>
            <pc:docMk/>
            <pc:sldMk cId="924316250" sldId="413"/>
            <ac:cxnSpMk id="24" creationId="{BF705C08-C3AE-4AE9-BEC8-AB8D31D6BE4C}"/>
          </ac:cxnSpMkLst>
        </pc:cxnChg>
      </pc:sldChg>
      <pc:sldChg chg="add del">
        <pc:chgData name="Zhang Hongce" userId="e56732a680170d04" providerId="LiveId" clId="{5C4EAAE5-C006-45B5-BDFD-DF4DA3F8FBBE}" dt="2021-05-10T00:56:26.129" v="14240" actId="47"/>
        <pc:sldMkLst>
          <pc:docMk/>
          <pc:sldMk cId="499671534" sldId="414"/>
        </pc:sldMkLst>
      </pc:sldChg>
      <pc:sldChg chg="addSp delSp modSp add del mod modAnim">
        <pc:chgData name="Zhang Hongce" userId="e56732a680170d04" providerId="LiveId" clId="{5C4EAAE5-C006-45B5-BDFD-DF4DA3F8FBBE}" dt="2021-05-10T00:56:02.836" v="14238" actId="2696"/>
        <pc:sldMkLst>
          <pc:docMk/>
          <pc:sldMk cId="3498177390" sldId="414"/>
        </pc:sldMkLst>
        <pc:spChg chg="mod">
          <ac:chgData name="Zhang Hongce" userId="e56732a680170d04" providerId="LiveId" clId="{5C4EAAE5-C006-45B5-BDFD-DF4DA3F8FBBE}" dt="2021-05-06T18:16:38.957" v="7485" actId="14100"/>
          <ac:spMkLst>
            <pc:docMk/>
            <pc:sldMk cId="3498177390" sldId="414"/>
            <ac:spMk id="2" creationId="{163E1477-A186-4A86-B167-463353543856}"/>
          </ac:spMkLst>
        </pc:spChg>
        <pc:spChg chg="add del mod">
          <ac:chgData name="Zhang Hongce" userId="e56732a680170d04" providerId="LiveId" clId="{5C4EAAE5-C006-45B5-BDFD-DF4DA3F8FBBE}" dt="2021-05-06T18:19:01.294" v="7555" actId="478"/>
          <ac:spMkLst>
            <pc:docMk/>
            <pc:sldMk cId="3498177390" sldId="414"/>
            <ac:spMk id="4" creationId="{03E6525A-B5E8-4AB5-83B6-B2E66820B643}"/>
          </ac:spMkLst>
        </pc:spChg>
        <pc:spChg chg="add mod">
          <ac:chgData name="Zhang Hongce" userId="e56732a680170d04" providerId="LiveId" clId="{5C4EAAE5-C006-45B5-BDFD-DF4DA3F8FBBE}" dt="2021-05-07T13:58:17.124" v="8243" actId="14100"/>
          <ac:spMkLst>
            <pc:docMk/>
            <pc:sldMk cId="3498177390" sldId="414"/>
            <ac:spMk id="20" creationId="{D2FCA468-3DA3-443C-B14E-401E0BF6E9ED}"/>
          </ac:spMkLst>
        </pc:spChg>
        <pc:spChg chg="add mod">
          <ac:chgData name="Zhang Hongce" userId="e56732a680170d04" providerId="LiveId" clId="{5C4EAAE5-C006-45B5-BDFD-DF4DA3F8FBBE}" dt="2021-05-06T18:16:49.807" v="7487" actId="1076"/>
          <ac:spMkLst>
            <pc:docMk/>
            <pc:sldMk cId="3498177390" sldId="414"/>
            <ac:spMk id="21" creationId="{7E1BE920-6A48-4A40-8E0F-776C4D2C3A03}"/>
          </ac:spMkLst>
        </pc:spChg>
        <pc:spChg chg="add mod">
          <ac:chgData name="Zhang Hongce" userId="e56732a680170d04" providerId="LiveId" clId="{5C4EAAE5-C006-45B5-BDFD-DF4DA3F8FBBE}" dt="2021-05-07T13:58:28.038" v="8245" actId="14100"/>
          <ac:spMkLst>
            <pc:docMk/>
            <pc:sldMk cId="3498177390" sldId="414"/>
            <ac:spMk id="22" creationId="{4D48AE9A-6A20-42F0-A7EB-8E859940564D}"/>
          </ac:spMkLst>
        </pc:spChg>
        <pc:spChg chg="add mod">
          <ac:chgData name="Zhang Hongce" userId="e56732a680170d04" providerId="LiveId" clId="{5C4EAAE5-C006-45B5-BDFD-DF4DA3F8FBBE}" dt="2021-05-06T18:16:49.807" v="7487" actId="1076"/>
          <ac:spMkLst>
            <pc:docMk/>
            <pc:sldMk cId="3498177390" sldId="414"/>
            <ac:spMk id="23" creationId="{04085292-9870-4B9D-8DDC-90BEE563C586}"/>
          </ac:spMkLst>
        </pc:spChg>
        <pc:spChg chg="add mod">
          <ac:chgData name="Zhang Hongce" userId="e56732a680170d04" providerId="LiveId" clId="{5C4EAAE5-C006-45B5-BDFD-DF4DA3F8FBBE}" dt="2021-05-07T13:58:30.718" v="8246" actId="14100"/>
          <ac:spMkLst>
            <pc:docMk/>
            <pc:sldMk cId="3498177390" sldId="414"/>
            <ac:spMk id="24" creationId="{38CB2E2C-694E-4338-A581-CD5997B27449}"/>
          </ac:spMkLst>
        </pc:spChg>
        <pc:spChg chg="mod">
          <ac:chgData name="Zhang Hongce" userId="e56732a680170d04" providerId="LiveId" clId="{5C4EAAE5-C006-45B5-BDFD-DF4DA3F8FBBE}" dt="2021-05-06T18:16:46.745" v="7486"/>
          <ac:spMkLst>
            <pc:docMk/>
            <pc:sldMk cId="3498177390" sldId="414"/>
            <ac:spMk id="26" creationId="{CEE2C592-EAFE-4853-88DB-5E346CBFBA8F}"/>
          </ac:spMkLst>
        </pc:spChg>
        <pc:spChg chg="mod">
          <ac:chgData name="Zhang Hongce" userId="e56732a680170d04" providerId="LiveId" clId="{5C4EAAE5-C006-45B5-BDFD-DF4DA3F8FBBE}" dt="2021-05-06T18:16:46.745" v="7486"/>
          <ac:spMkLst>
            <pc:docMk/>
            <pc:sldMk cId="3498177390" sldId="414"/>
            <ac:spMk id="27" creationId="{187C7827-C664-4A20-8ED9-7D7529DF0BCC}"/>
          </ac:spMkLst>
        </pc:spChg>
        <pc:spChg chg="add mod">
          <ac:chgData name="Zhang Hongce" userId="e56732a680170d04" providerId="LiveId" clId="{5C4EAAE5-C006-45B5-BDFD-DF4DA3F8FBBE}" dt="2021-05-06T18:19:01.842" v="7556"/>
          <ac:spMkLst>
            <pc:docMk/>
            <pc:sldMk cId="3498177390" sldId="414"/>
            <ac:spMk id="30" creationId="{3CE506F1-099E-4AF5-9E2C-5BC75DFC342E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74" creationId="{D143AF9E-313A-48E8-9D90-8B9FBF1C84BE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75" creationId="{2840E2CF-D751-4B20-9DDB-2D69AFA89B31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76" creationId="{235F5D2F-EA0B-436D-B6B6-1ADFF8FB6B70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77" creationId="{6C250997-FB17-4FBF-8403-54E980453C39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78" creationId="{BD2EA3D6-E332-4549-BEA8-891B46FF9CAC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79" creationId="{D383016E-4270-4C94-8CC1-2BF6C98AA660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80" creationId="{4A733486-5785-422B-9C64-7BDCC7C6BD6E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81" creationId="{E42EC13E-2E42-4F5C-AFD4-00D873CCACE7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82" creationId="{D35E94C9-AE12-4CCE-A2F4-41023F65C4D7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83" creationId="{7AB53E25-EBD9-4325-82DB-6681E0471022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84" creationId="{13260F8E-00E2-4E3D-9C05-AAC0D629D36E}"/>
          </ac:spMkLst>
        </pc:spChg>
        <pc:spChg chg="del">
          <ac:chgData name="Zhang Hongce" userId="e56732a680170d04" providerId="LiveId" clId="{5C4EAAE5-C006-45B5-BDFD-DF4DA3F8FBBE}" dt="2021-05-06T18:16:25.214" v="7475" actId="478"/>
          <ac:spMkLst>
            <pc:docMk/>
            <pc:sldMk cId="3498177390" sldId="414"/>
            <ac:spMk id="85" creationId="{8CB880FA-47D3-464E-8324-C1FE97EF3295}"/>
          </ac:spMkLst>
        </pc:spChg>
        <pc:spChg chg="del">
          <ac:chgData name="Zhang Hongce" userId="e56732a680170d04" providerId="LiveId" clId="{5C4EAAE5-C006-45B5-BDFD-DF4DA3F8FBBE}" dt="2021-05-06T18:18:57.704" v="7554" actId="478"/>
          <ac:spMkLst>
            <pc:docMk/>
            <pc:sldMk cId="3498177390" sldId="414"/>
            <ac:spMk id="87" creationId="{982BE167-BE87-40E0-B023-DDA5A14495C2}"/>
          </ac:spMkLst>
        </pc:spChg>
        <pc:grpChg chg="add mod">
          <ac:chgData name="Zhang Hongce" userId="e56732a680170d04" providerId="LiveId" clId="{5C4EAAE5-C006-45B5-BDFD-DF4DA3F8FBBE}" dt="2021-05-07T13:58:24.326" v="8244" actId="14100"/>
          <ac:grpSpMkLst>
            <pc:docMk/>
            <pc:sldMk cId="3498177390" sldId="414"/>
            <ac:grpSpMk id="25" creationId="{210EEABD-70BD-40F9-A538-55D33BF0D5A9}"/>
          </ac:grpSpMkLst>
        </pc:grpChg>
        <pc:graphicFrameChg chg="add mod modGraphic">
          <ac:chgData name="Zhang Hongce" userId="e56732a680170d04" providerId="LiveId" clId="{5C4EAAE5-C006-45B5-BDFD-DF4DA3F8FBBE}" dt="2021-05-07T13:58:34.797" v="8247" actId="14100"/>
          <ac:graphicFrameMkLst>
            <pc:docMk/>
            <pc:sldMk cId="3498177390" sldId="414"/>
            <ac:graphicFrameMk id="19" creationId="{9CB5A7ED-1396-4BB0-B102-DA3390546FB1}"/>
          </ac:graphicFrameMkLst>
        </pc:graphicFrameChg>
        <pc:cxnChg chg="del mod">
          <ac:chgData name="Zhang Hongce" userId="e56732a680170d04" providerId="LiveId" clId="{5C4EAAE5-C006-45B5-BDFD-DF4DA3F8FBBE}" dt="2021-05-06T18:16:25.214" v="7475" actId="478"/>
          <ac:cxnSpMkLst>
            <pc:docMk/>
            <pc:sldMk cId="3498177390" sldId="414"/>
            <ac:cxnSpMk id="86" creationId="{9C52DC21-B32C-40D1-8C29-AF7851BF91A9}"/>
          </ac:cxnSpMkLst>
        </pc:cxnChg>
      </pc:sldChg>
      <pc:sldChg chg="addSp delSp modSp new del mod modAnim">
        <pc:chgData name="Zhang Hongce" userId="e56732a680170d04" providerId="LiveId" clId="{5C4EAAE5-C006-45B5-BDFD-DF4DA3F8FBBE}" dt="2021-05-10T00:56:26.129" v="14240" actId="47"/>
        <pc:sldMkLst>
          <pc:docMk/>
          <pc:sldMk cId="3016373979" sldId="415"/>
        </pc:sldMkLst>
        <pc:spChg chg="del">
          <ac:chgData name="Zhang Hongce" userId="e56732a680170d04" providerId="LiveId" clId="{5C4EAAE5-C006-45B5-BDFD-DF4DA3F8FBBE}" dt="2021-05-06T18:19:25.444" v="7567" actId="478"/>
          <ac:spMkLst>
            <pc:docMk/>
            <pc:sldMk cId="3016373979" sldId="415"/>
            <ac:spMk id="2" creationId="{DBDBC16B-2902-4B3F-BECB-6064AC019E7E}"/>
          </ac:spMkLst>
        </pc:spChg>
        <pc:spChg chg="mod">
          <ac:chgData name="Zhang Hongce" userId="e56732a680170d04" providerId="LiveId" clId="{5C4EAAE5-C006-45B5-BDFD-DF4DA3F8FBBE}" dt="2021-05-06T18:19:09.898" v="7566" actId="20577"/>
          <ac:spMkLst>
            <pc:docMk/>
            <pc:sldMk cId="3016373979" sldId="415"/>
            <ac:spMk id="3" creationId="{0B4E483F-5DA8-4E10-A7E2-30C38A829DC5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4" creationId="{A826BCEB-6E1B-4C5A-AFA0-31CEBAE14C8E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6" creationId="{B133090A-2C8A-448D-AA9A-A383E713F14B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7" creationId="{5B1321B0-137D-4696-B81E-B6AEF9171819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8" creationId="{D2B2DA15-A45D-42BC-B15E-DF8170738767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9" creationId="{9A398481-47B7-4280-803C-FAEF272FD7B8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10" creationId="{8A8DD3B9-FFC5-475C-91C7-D1FC5A42C12C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11" creationId="{3D98E94D-7668-48D4-A304-B7AE7E4B4A38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12" creationId="{AD8B63DB-88CC-4DED-BC8E-53A5C074E9AE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13" creationId="{62E29673-CC1B-4214-A36D-13EB6F8DA180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14" creationId="{8E7E7D9D-B3A8-4071-9C9B-BD005B8D25FF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15" creationId="{3374CD07-1501-4EAA-B784-1A635C5815F2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16" creationId="{119EB9DE-B54F-4223-853A-0145C7D8402D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17" creationId="{0879E734-9B6B-46EA-8CCA-F66E95467EBB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18" creationId="{E69DF8F4-E633-4905-86B4-711D1884F354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19" creationId="{3DCCB973-327E-4071-B6A5-034644B2069F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20" creationId="{D77E99A3-A40F-445B-99B5-9734CF6BB886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21" creationId="{0671D041-BDFE-420D-ABB5-DA0CAB1F5D21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22" creationId="{86D3F84D-5C30-4198-9EE4-BE6444B7A40D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23" creationId="{F694B3D1-F964-4E4D-B924-E45219FA98B2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24" creationId="{8E732639-22B6-4E6B-8545-FF5760B6713E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25" creationId="{B61D4212-3974-4118-AB34-7D8A04DC3AAC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26" creationId="{0272DDD0-5D7F-4586-958D-AE24B8E727DA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28" creationId="{9F68EA09-37D8-48E6-9D7D-26EAC149A2D5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30" creationId="{1A84B47C-4D93-4B55-949B-EF9EC75AD968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31" creationId="{6E7BDD61-DBF3-4D5D-AECF-754C5C87679F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32" creationId="{EE1D026C-F863-4F31-803E-684EE82547C8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33" creationId="{18661185-203A-48CF-816B-00EA0AFECE7F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34" creationId="{1499B43B-7C78-4A2C-AC9B-CD568C2A9063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35" creationId="{B8849151-CCB3-4BFB-8338-850E96B27ACF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36" creationId="{458B646B-D69F-4347-9048-878528B15F1E}"/>
          </ac:spMkLst>
        </pc:spChg>
        <pc:spChg chg="add mod">
          <ac:chgData name="Zhang Hongce" userId="e56732a680170d04" providerId="LiveId" clId="{5C4EAAE5-C006-45B5-BDFD-DF4DA3F8FBBE}" dt="2021-05-06T18:20:05.727" v="7572" actId="1076"/>
          <ac:spMkLst>
            <pc:docMk/>
            <pc:sldMk cId="3016373979" sldId="415"/>
            <ac:spMk id="37" creationId="{7D566371-3342-4D56-B3A4-D893F4D2E154}"/>
          </ac:spMkLst>
        </pc:spChg>
        <pc:picChg chg="add mod">
          <ac:chgData name="Zhang Hongce" userId="e56732a680170d04" providerId="LiveId" clId="{5C4EAAE5-C006-45B5-BDFD-DF4DA3F8FBBE}" dt="2021-05-06T18:20:05.727" v="7572" actId="1076"/>
          <ac:picMkLst>
            <pc:docMk/>
            <pc:sldMk cId="3016373979" sldId="415"/>
            <ac:picMk id="5" creationId="{EE47186E-0020-4360-A454-038442B55D8B}"/>
          </ac:picMkLst>
        </pc:picChg>
        <pc:picChg chg="add mod">
          <ac:chgData name="Zhang Hongce" userId="e56732a680170d04" providerId="LiveId" clId="{5C4EAAE5-C006-45B5-BDFD-DF4DA3F8FBBE}" dt="2021-05-06T18:20:05.727" v="7572" actId="1076"/>
          <ac:picMkLst>
            <pc:docMk/>
            <pc:sldMk cId="3016373979" sldId="415"/>
            <ac:picMk id="27" creationId="{57F025A2-7EF0-4B7D-974F-EF018F1F48CE}"/>
          </ac:picMkLst>
        </pc:picChg>
        <pc:picChg chg="add mod">
          <ac:chgData name="Zhang Hongce" userId="e56732a680170d04" providerId="LiveId" clId="{5C4EAAE5-C006-45B5-BDFD-DF4DA3F8FBBE}" dt="2021-05-06T18:20:05.727" v="7572" actId="1076"/>
          <ac:picMkLst>
            <pc:docMk/>
            <pc:sldMk cId="3016373979" sldId="415"/>
            <ac:picMk id="29" creationId="{8CB02B9A-848A-49A6-9E98-6D25D4D0F183}"/>
          </ac:picMkLst>
        </pc:picChg>
      </pc:sldChg>
      <pc:sldChg chg="addSp modSp new del mod">
        <pc:chgData name="Zhang Hongce" userId="e56732a680170d04" providerId="LiveId" clId="{5C4EAAE5-C006-45B5-BDFD-DF4DA3F8FBBE}" dt="2021-05-07T13:57:34.400" v="8238" actId="47"/>
        <pc:sldMkLst>
          <pc:docMk/>
          <pc:sldMk cId="1794291155" sldId="416"/>
        </pc:sldMkLst>
        <pc:spChg chg="mod">
          <ac:chgData name="Zhang Hongce" userId="e56732a680170d04" providerId="LiveId" clId="{5C4EAAE5-C006-45B5-BDFD-DF4DA3F8FBBE}" dt="2021-05-06T18:22:12.218" v="7587" actId="14100"/>
          <ac:spMkLst>
            <pc:docMk/>
            <pc:sldMk cId="1794291155" sldId="416"/>
            <ac:spMk id="2" creationId="{8D16EEF3-7682-4565-A990-1353C6C8A13F}"/>
          </ac:spMkLst>
        </pc:spChg>
        <pc:spChg chg="mod">
          <ac:chgData name="Zhang Hongce" userId="e56732a680170d04" providerId="LiveId" clId="{5C4EAAE5-C006-45B5-BDFD-DF4DA3F8FBBE}" dt="2021-05-06T18:21:52.747" v="7585"/>
          <ac:spMkLst>
            <pc:docMk/>
            <pc:sldMk cId="1794291155" sldId="416"/>
            <ac:spMk id="3" creationId="{D9F36C3E-DB1A-48DB-B209-2C937D0E722C}"/>
          </ac:spMkLst>
        </pc:spChg>
        <pc:spChg chg="add mod">
          <ac:chgData name="Zhang Hongce" userId="e56732a680170d04" providerId="LiveId" clId="{5C4EAAE5-C006-45B5-BDFD-DF4DA3F8FBBE}" dt="2021-05-06T18:22:15.233" v="7589" actId="1076"/>
          <ac:spMkLst>
            <pc:docMk/>
            <pc:sldMk cId="1794291155" sldId="416"/>
            <ac:spMk id="4" creationId="{00BA1606-9BBC-4691-BF9D-7B84978F5825}"/>
          </ac:spMkLst>
        </pc:spChg>
        <pc:spChg chg="add mod">
          <ac:chgData name="Zhang Hongce" userId="e56732a680170d04" providerId="LiveId" clId="{5C4EAAE5-C006-45B5-BDFD-DF4DA3F8FBBE}" dt="2021-05-06T18:22:15.233" v="7589" actId="1076"/>
          <ac:spMkLst>
            <pc:docMk/>
            <pc:sldMk cId="1794291155" sldId="416"/>
            <ac:spMk id="5" creationId="{E0F6EF59-C42D-49AC-A12C-97693EA9146D}"/>
          </ac:spMkLst>
        </pc:spChg>
        <pc:spChg chg="add mod">
          <ac:chgData name="Zhang Hongce" userId="e56732a680170d04" providerId="LiveId" clId="{5C4EAAE5-C006-45B5-BDFD-DF4DA3F8FBBE}" dt="2021-05-06T18:22:15.233" v="7589" actId="1076"/>
          <ac:spMkLst>
            <pc:docMk/>
            <pc:sldMk cId="1794291155" sldId="416"/>
            <ac:spMk id="6" creationId="{2D65EB50-8731-4D7A-A099-CC7FEA5C3909}"/>
          </ac:spMkLst>
        </pc:spChg>
        <pc:spChg chg="add mod">
          <ac:chgData name="Zhang Hongce" userId="e56732a680170d04" providerId="LiveId" clId="{5C4EAAE5-C006-45B5-BDFD-DF4DA3F8FBBE}" dt="2021-05-06T18:22:23.258" v="7592" actId="14100"/>
          <ac:spMkLst>
            <pc:docMk/>
            <pc:sldMk cId="1794291155" sldId="416"/>
            <ac:spMk id="7" creationId="{20A964F5-5C2A-4007-8802-F1415D24E6AB}"/>
          </ac:spMkLst>
        </pc:spChg>
        <pc:spChg chg="add mod">
          <ac:chgData name="Zhang Hongce" userId="e56732a680170d04" providerId="LiveId" clId="{5C4EAAE5-C006-45B5-BDFD-DF4DA3F8FBBE}" dt="2021-05-06T18:22:26.549" v="7593" actId="14100"/>
          <ac:spMkLst>
            <pc:docMk/>
            <pc:sldMk cId="1794291155" sldId="416"/>
            <ac:spMk id="8" creationId="{E7EA56FB-A219-4435-9609-A0D48C52FA34}"/>
          </ac:spMkLst>
        </pc:spChg>
        <pc:spChg chg="add mod">
          <ac:chgData name="Zhang Hongce" userId="e56732a680170d04" providerId="LiveId" clId="{5C4EAAE5-C006-45B5-BDFD-DF4DA3F8FBBE}" dt="2021-05-06T18:22:20.604" v="7591" actId="14100"/>
          <ac:spMkLst>
            <pc:docMk/>
            <pc:sldMk cId="1794291155" sldId="416"/>
            <ac:spMk id="9" creationId="{162ACB5F-D92D-400E-9FC8-78AB0C31BE8A}"/>
          </ac:spMkLst>
        </pc:spChg>
        <pc:spChg chg="add mod">
          <ac:chgData name="Zhang Hongce" userId="e56732a680170d04" providerId="LiveId" clId="{5C4EAAE5-C006-45B5-BDFD-DF4DA3F8FBBE}" dt="2021-05-06T18:22:18.546" v="7590" actId="14100"/>
          <ac:spMkLst>
            <pc:docMk/>
            <pc:sldMk cId="1794291155" sldId="416"/>
            <ac:spMk id="10" creationId="{EE0C468D-1930-439A-B70D-2051531498C2}"/>
          </ac:spMkLst>
        </pc:spChg>
        <pc:spChg chg="add mod">
          <ac:chgData name="Zhang Hongce" userId="e56732a680170d04" providerId="LiveId" clId="{5C4EAAE5-C006-45B5-BDFD-DF4DA3F8FBBE}" dt="2021-05-06T18:22:15.233" v="7589" actId="1076"/>
          <ac:spMkLst>
            <pc:docMk/>
            <pc:sldMk cId="1794291155" sldId="416"/>
            <ac:spMk id="11" creationId="{AFF74826-CC1C-41B6-AB12-05C543FA22D0}"/>
          </ac:spMkLst>
        </pc:spChg>
        <pc:spChg chg="add mod">
          <ac:chgData name="Zhang Hongce" userId="e56732a680170d04" providerId="LiveId" clId="{5C4EAAE5-C006-45B5-BDFD-DF4DA3F8FBBE}" dt="2021-05-06T18:22:15.233" v="7589" actId="1076"/>
          <ac:spMkLst>
            <pc:docMk/>
            <pc:sldMk cId="1794291155" sldId="416"/>
            <ac:spMk id="12" creationId="{9D0EFB6E-C282-4E73-9E48-C355CC2DE637}"/>
          </ac:spMkLst>
        </pc:spChg>
        <pc:spChg chg="add mod">
          <ac:chgData name="Zhang Hongce" userId="e56732a680170d04" providerId="LiveId" clId="{5C4EAAE5-C006-45B5-BDFD-DF4DA3F8FBBE}" dt="2021-05-06T18:22:15.233" v="7589" actId="1076"/>
          <ac:spMkLst>
            <pc:docMk/>
            <pc:sldMk cId="1794291155" sldId="416"/>
            <ac:spMk id="13" creationId="{A2B99184-D241-4046-AB8E-3F370E61495D}"/>
          </ac:spMkLst>
        </pc:spChg>
        <pc:spChg chg="add mod">
          <ac:chgData name="Zhang Hongce" userId="e56732a680170d04" providerId="LiveId" clId="{5C4EAAE5-C006-45B5-BDFD-DF4DA3F8FBBE}" dt="2021-05-06T18:22:15.233" v="7589" actId="1076"/>
          <ac:spMkLst>
            <pc:docMk/>
            <pc:sldMk cId="1794291155" sldId="416"/>
            <ac:spMk id="14" creationId="{304A11CE-36CC-4FFB-9A98-BEC6D6042D67}"/>
          </ac:spMkLst>
        </pc:spChg>
        <pc:spChg chg="add mod">
          <ac:chgData name="Zhang Hongce" userId="e56732a680170d04" providerId="LiveId" clId="{5C4EAAE5-C006-45B5-BDFD-DF4DA3F8FBBE}" dt="2021-05-06T18:22:15.233" v="7589" actId="1076"/>
          <ac:spMkLst>
            <pc:docMk/>
            <pc:sldMk cId="1794291155" sldId="416"/>
            <ac:spMk id="15" creationId="{7DB56877-C867-47F9-AC76-2A25C77D1348}"/>
          </ac:spMkLst>
        </pc:spChg>
        <pc:spChg chg="add mod">
          <ac:chgData name="Zhang Hongce" userId="e56732a680170d04" providerId="LiveId" clId="{5C4EAAE5-C006-45B5-BDFD-DF4DA3F8FBBE}" dt="2021-05-06T18:22:15.233" v="7589" actId="1076"/>
          <ac:spMkLst>
            <pc:docMk/>
            <pc:sldMk cId="1794291155" sldId="416"/>
            <ac:spMk id="16" creationId="{F90FEF15-8D35-4D09-8F56-406A71053AB9}"/>
          </ac:spMkLst>
        </pc:spChg>
        <pc:spChg chg="add mod">
          <ac:chgData name="Zhang Hongce" userId="e56732a680170d04" providerId="LiveId" clId="{5C4EAAE5-C006-45B5-BDFD-DF4DA3F8FBBE}" dt="2021-05-06T18:22:15.233" v="7589" actId="1076"/>
          <ac:spMkLst>
            <pc:docMk/>
            <pc:sldMk cId="1794291155" sldId="416"/>
            <ac:spMk id="17" creationId="{1D9DF2A7-3EE1-4794-80AB-61B6751B560B}"/>
          </ac:spMkLst>
        </pc:spChg>
        <pc:spChg chg="add mod">
          <ac:chgData name="Zhang Hongce" userId="e56732a680170d04" providerId="LiveId" clId="{5C4EAAE5-C006-45B5-BDFD-DF4DA3F8FBBE}" dt="2021-05-06T18:22:15.233" v="7589" actId="1076"/>
          <ac:spMkLst>
            <pc:docMk/>
            <pc:sldMk cId="1794291155" sldId="416"/>
            <ac:spMk id="18" creationId="{1C5C5718-C01E-4283-8FEC-C9227E9A5451}"/>
          </ac:spMkLst>
        </pc:spChg>
      </pc:sldChg>
      <pc:sldChg chg="addSp modSp new del mod">
        <pc:chgData name="Zhang Hongce" userId="e56732a680170d04" providerId="LiveId" clId="{5C4EAAE5-C006-45B5-BDFD-DF4DA3F8FBBE}" dt="2021-05-07T13:57:34.400" v="8238" actId="47"/>
        <pc:sldMkLst>
          <pc:docMk/>
          <pc:sldMk cId="495027362" sldId="417"/>
        </pc:sldMkLst>
        <pc:spChg chg="mod">
          <ac:chgData name="Zhang Hongce" userId="e56732a680170d04" providerId="LiveId" clId="{5C4EAAE5-C006-45B5-BDFD-DF4DA3F8FBBE}" dt="2021-05-06T18:25:24.579" v="7615" actId="14100"/>
          <ac:spMkLst>
            <pc:docMk/>
            <pc:sldMk cId="495027362" sldId="417"/>
            <ac:spMk id="2" creationId="{76D0B776-6B20-4D37-AA6C-EDBF0A2249A0}"/>
          </ac:spMkLst>
        </pc:spChg>
        <pc:spChg chg="mod">
          <ac:chgData name="Zhang Hongce" userId="e56732a680170d04" providerId="LiveId" clId="{5C4EAAE5-C006-45B5-BDFD-DF4DA3F8FBBE}" dt="2021-05-06T18:24:33.895" v="7606" actId="20577"/>
          <ac:spMkLst>
            <pc:docMk/>
            <pc:sldMk cId="495027362" sldId="417"/>
            <ac:spMk id="3" creationId="{13A0BF43-CA05-4A3C-B208-9380702B95D3}"/>
          </ac:spMkLst>
        </pc:spChg>
        <pc:graphicFrameChg chg="add mod modGraphic">
          <ac:chgData name="Zhang Hongce" userId="e56732a680170d04" providerId="LiveId" clId="{5C4EAAE5-C006-45B5-BDFD-DF4DA3F8FBBE}" dt="2021-05-06T19:00:38.974" v="8034" actId="20577"/>
          <ac:graphicFrameMkLst>
            <pc:docMk/>
            <pc:sldMk cId="495027362" sldId="417"/>
            <ac:graphicFrameMk id="4" creationId="{CDECB13A-02BC-412C-B49C-CFA5E935F008}"/>
          </ac:graphicFrameMkLst>
        </pc:graphicFrameChg>
      </pc:sldChg>
      <pc:sldChg chg="addSp modSp new mod">
        <pc:chgData name="Zhang Hongce" userId="e56732a680170d04" providerId="LiveId" clId="{5C4EAAE5-C006-45B5-BDFD-DF4DA3F8FBBE}" dt="2021-05-10T13:57:07.070" v="14951" actId="14100"/>
        <pc:sldMkLst>
          <pc:docMk/>
          <pc:sldMk cId="759592663" sldId="418"/>
        </pc:sldMkLst>
        <pc:spChg chg="mod">
          <ac:chgData name="Zhang Hongce" userId="e56732a680170d04" providerId="LiveId" clId="{5C4EAAE5-C006-45B5-BDFD-DF4DA3F8FBBE}" dt="2021-05-10T13:57:07.070" v="14951" actId="14100"/>
          <ac:spMkLst>
            <pc:docMk/>
            <pc:sldMk cId="759592663" sldId="418"/>
            <ac:spMk id="2" creationId="{B3CC6EE0-3B06-45CC-A8C8-EB2EC2A4A63D}"/>
          </ac:spMkLst>
        </pc:spChg>
        <pc:spChg chg="mod">
          <ac:chgData name="Zhang Hongce" userId="e56732a680170d04" providerId="LiveId" clId="{5C4EAAE5-C006-45B5-BDFD-DF4DA3F8FBBE}" dt="2021-05-10T00:21:38.822" v="13672" actId="20577"/>
          <ac:spMkLst>
            <pc:docMk/>
            <pc:sldMk cId="759592663" sldId="418"/>
            <ac:spMk id="3" creationId="{66C1C1A1-78A3-4835-9F43-233C5CB8F2A4}"/>
          </ac:spMkLst>
        </pc:spChg>
        <pc:picChg chg="add mod">
          <ac:chgData name="Zhang Hongce" userId="e56732a680170d04" providerId="LiveId" clId="{5C4EAAE5-C006-45B5-BDFD-DF4DA3F8FBBE}" dt="2021-05-10T00:22:15.298" v="13680" actId="14100"/>
          <ac:picMkLst>
            <pc:docMk/>
            <pc:sldMk cId="759592663" sldId="418"/>
            <ac:picMk id="5" creationId="{058A61E8-9F49-44AE-ADAC-16F2517450E0}"/>
          </ac:picMkLst>
        </pc:picChg>
      </pc:sldChg>
      <pc:sldChg chg="addSp delSp modSp new del mod">
        <pc:chgData name="Zhang Hongce" userId="e56732a680170d04" providerId="LiveId" clId="{5C4EAAE5-C006-45B5-BDFD-DF4DA3F8FBBE}" dt="2021-05-10T00:24:03.700" v="13866" actId="2696"/>
        <pc:sldMkLst>
          <pc:docMk/>
          <pc:sldMk cId="2027528045" sldId="419"/>
        </pc:sldMkLst>
        <pc:spChg chg="del">
          <ac:chgData name="Zhang Hongce" userId="e56732a680170d04" providerId="LiveId" clId="{5C4EAAE5-C006-45B5-BDFD-DF4DA3F8FBBE}" dt="2021-05-06T18:27:26.247" v="7675" actId="478"/>
          <ac:spMkLst>
            <pc:docMk/>
            <pc:sldMk cId="2027528045" sldId="419"/>
            <ac:spMk id="2" creationId="{7E73958A-AE8C-44E1-8B1B-E20B9BC825F3}"/>
          </ac:spMkLst>
        </pc:spChg>
        <pc:spChg chg="mod">
          <ac:chgData name="Zhang Hongce" userId="e56732a680170d04" providerId="LiveId" clId="{5C4EAAE5-C006-45B5-BDFD-DF4DA3F8FBBE}" dt="2021-05-07T13:56:58.218" v="8235"/>
          <ac:spMkLst>
            <pc:docMk/>
            <pc:sldMk cId="2027528045" sldId="419"/>
            <ac:spMk id="3" creationId="{F46529EB-15F7-4A82-B3E6-CC0B06181824}"/>
          </ac:spMkLst>
        </pc:spChg>
        <pc:spChg chg="add del">
          <ac:chgData name="Zhang Hongce" userId="e56732a680170d04" providerId="LiveId" clId="{5C4EAAE5-C006-45B5-BDFD-DF4DA3F8FBBE}" dt="2021-05-06T18:27:27.295" v="7677" actId="22"/>
          <ac:spMkLst>
            <pc:docMk/>
            <pc:sldMk cId="2027528045" sldId="419"/>
            <ac:spMk id="5" creationId="{6EF4014C-DBD4-4E62-A291-0CF4F1C1EDBD}"/>
          </ac:spMkLst>
        </pc:spChg>
        <pc:graphicFrameChg chg="add mod">
          <ac:chgData name="Zhang Hongce" userId="e56732a680170d04" providerId="LiveId" clId="{5C4EAAE5-C006-45B5-BDFD-DF4DA3F8FBBE}" dt="2021-05-06T18:27:41.464" v="7680" actId="1076"/>
          <ac:graphicFrameMkLst>
            <pc:docMk/>
            <pc:sldMk cId="2027528045" sldId="419"/>
            <ac:graphicFrameMk id="6" creationId="{B4EBA0CB-75F2-48B6-AF43-307774DFA3C7}"/>
          </ac:graphicFrameMkLst>
        </pc:graphicFrameChg>
      </pc:sldChg>
      <pc:sldChg chg="modSp new mod">
        <pc:chgData name="Zhang Hongce" userId="e56732a680170d04" providerId="LiveId" clId="{5C4EAAE5-C006-45B5-BDFD-DF4DA3F8FBBE}" dt="2021-05-06T18:26:53.668" v="7674" actId="20577"/>
        <pc:sldMkLst>
          <pc:docMk/>
          <pc:sldMk cId="1922562347" sldId="420"/>
        </pc:sldMkLst>
        <pc:spChg chg="mod">
          <ac:chgData name="Zhang Hongce" userId="e56732a680170d04" providerId="LiveId" clId="{5C4EAAE5-C006-45B5-BDFD-DF4DA3F8FBBE}" dt="2021-05-06T18:26:53.668" v="7674" actId="20577"/>
          <ac:spMkLst>
            <pc:docMk/>
            <pc:sldMk cId="1922562347" sldId="420"/>
            <ac:spMk id="3" creationId="{AD09D560-F509-460E-B5C6-DB0E45926AEF}"/>
          </ac:spMkLst>
        </pc:spChg>
      </pc:sldChg>
      <pc:sldChg chg="modSp add mod modNotesTx">
        <pc:chgData name="Zhang Hongce" userId="e56732a680170d04" providerId="LiveId" clId="{5C4EAAE5-C006-45B5-BDFD-DF4DA3F8FBBE}" dt="2021-05-11T20:28:12.759" v="19693" actId="20577"/>
        <pc:sldMkLst>
          <pc:docMk/>
          <pc:sldMk cId="1317365623" sldId="421"/>
        </pc:sldMkLst>
        <pc:spChg chg="mod">
          <ac:chgData name="Zhang Hongce" userId="e56732a680170d04" providerId="LiveId" clId="{5C4EAAE5-C006-45B5-BDFD-DF4DA3F8FBBE}" dt="2021-05-06T18:49:04.704" v="8008" actId="14100"/>
          <ac:spMkLst>
            <pc:docMk/>
            <pc:sldMk cId="1317365623" sldId="421"/>
            <ac:spMk id="2" creationId="{C22E3C9D-DC0B-4D85-9082-103BE6476BF6}"/>
          </ac:spMkLst>
        </pc:spChg>
        <pc:spChg chg="mod">
          <ac:chgData name="Zhang Hongce" userId="e56732a680170d04" providerId="LiveId" clId="{5C4EAAE5-C006-45B5-BDFD-DF4DA3F8FBBE}" dt="2021-05-11T20:28:12.759" v="19693" actId="20577"/>
          <ac:spMkLst>
            <pc:docMk/>
            <pc:sldMk cId="1317365623" sldId="421"/>
            <ac:spMk id="3" creationId="{45318CC9-15DB-4C14-B23E-D350DFEFEC4C}"/>
          </ac:spMkLst>
        </pc:spChg>
        <pc:spChg chg="mod">
          <ac:chgData name="Zhang Hongce" userId="e56732a680170d04" providerId="LiveId" clId="{5C4EAAE5-C006-45B5-BDFD-DF4DA3F8FBBE}" dt="2021-05-06T18:48:19.414" v="7990" actId="113"/>
          <ac:spMkLst>
            <pc:docMk/>
            <pc:sldMk cId="1317365623" sldId="421"/>
            <ac:spMk id="4" creationId="{B922EAB5-AE77-4237-9A0B-1B284843F380}"/>
          </ac:spMkLst>
        </pc:spChg>
      </pc:sldChg>
      <pc:sldChg chg="add del">
        <pc:chgData name="Zhang Hongce" userId="e56732a680170d04" providerId="LiveId" clId="{5C4EAAE5-C006-45B5-BDFD-DF4DA3F8FBBE}" dt="2021-05-06T18:47:36.553" v="7977"/>
        <pc:sldMkLst>
          <pc:docMk/>
          <pc:sldMk cId="1498121084" sldId="422"/>
        </pc:sldMkLst>
      </pc:sldChg>
      <pc:sldChg chg="modSp add mod">
        <pc:chgData name="Zhang Hongce" userId="e56732a680170d04" providerId="LiveId" clId="{5C4EAAE5-C006-45B5-BDFD-DF4DA3F8FBBE}" dt="2021-05-11T20:29:12.367" v="19719" actId="20577"/>
        <pc:sldMkLst>
          <pc:docMk/>
          <pc:sldMk cId="2161429150" sldId="422"/>
        </pc:sldMkLst>
        <pc:spChg chg="mod">
          <ac:chgData name="Zhang Hongce" userId="e56732a680170d04" providerId="LiveId" clId="{5C4EAAE5-C006-45B5-BDFD-DF4DA3F8FBBE}" dt="2021-05-11T20:29:12.367" v="19719" actId="20577"/>
          <ac:spMkLst>
            <pc:docMk/>
            <pc:sldMk cId="2161429150" sldId="422"/>
            <ac:spMk id="2" creationId="{C22E3C9D-DC0B-4D85-9082-103BE6476BF6}"/>
          </ac:spMkLst>
        </pc:spChg>
        <pc:spChg chg="mod">
          <ac:chgData name="Zhang Hongce" userId="e56732a680170d04" providerId="LiveId" clId="{5C4EAAE5-C006-45B5-BDFD-DF4DA3F8FBBE}" dt="2021-05-09T18:54:01.874" v="11276" actId="20577"/>
          <ac:spMkLst>
            <pc:docMk/>
            <pc:sldMk cId="2161429150" sldId="422"/>
            <ac:spMk id="3" creationId="{45318CC9-15DB-4C14-B23E-D350DFEFEC4C}"/>
          </ac:spMkLst>
        </pc:spChg>
        <pc:spChg chg="mod">
          <ac:chgData name="Zhang Hongce" userId="e56732a680170d04" providerId="LiveId" clId="{5C4EAAE5-C006-45B5-BDFD-DF4DA3F8FBBE}" dt="2021-05-06T18:52:31.464" v="8032" actId="113"/>
          <ac:spMkLst>
            <pc:docMk/>
            <pc:sldMk cId="2161429150" sldId="422"/>
            <ac:spMk id="4" creationId="{B922EAB5-AE77-4237-9A0B-1B284843F380}"/>
          </ac:spMkLst>
        </pc:spChg>
      </pc:sldChg>
      <pc:sldChg chg="addSp delSp modSp new del mod modAnim">
        <pc:chgData name="Zhang Hongce" userId="e56732a680170d04" providerId="LiveId" clId="{5C4EAAE5-C006-45B5-BDFD-DF4DA3F8FBBE}" dt="2021-05-07T14:15:01.368" v="8570" actId="47"/>
        <pc:sldMkLst>
          <pc:docMk/>
          <pc:sldMk cId="2334418075" sldId="423"/>
        </pc:sldMkLst>
        <pc:spChg chg="del">
          <ac:chgData name="Zhang Hongce" userId="e56732a680170d04" providerId="LiveId" clId="{5C4EAAE5-C006-45B5-BDFD-DF4DA3F8FBBE}" dt="2021-05-07T14:04:42.596" v="8255" actId="478"/>
          <ac:spMkLst>
            <pc:docMk/>
            <pc:sldMk cId="2334418075" sldId="423"/>
            <ac:spMk id="2" creationId="{16E66CE0-5DA1-48FB-A703-BCBFC2DF761F}"/>
          </ac:spMkLst>
        </pc:spChg>
        <pc:spChg chg="mod">
          <ac:chgData name="Zhang Hongce" userId="e56732a680170d04" providerId="LiveId" clId="{5C4EAAE5-C006-45B5-BDFD-DF4DA3F8FBBE}" dt="2021-05-07T14:04:20.753" v="8252"/>
          <ac:spMkLst>
            <pc:docMk/>
            <pc:sldMk cId="2334418075" sldId="423"/>
            <ac:spMk id="3" creationId="{B2F2E918-8BCD-48DD-8759-AFD7BB9CD56F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4" creationId="{A6EF8E63-0EE2-4E89-BBBD-DF0D522540DD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5" creationId="{F3735F1B-BDE9-48DD-B8DA-E3C00E7F3D10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6" creationId="{5F4CD2CE-FEBD-4E7D-9881-33F09544DFF5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7" creationId="{C3528F1F-F196-4AB2-B7BB-A83355CEC2A7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8" creationId="{96D5C452-BFC1-49B6-8F91-A286302E3F6B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9" creationId="{F95D149F-EA52-4738-A4B4-097A0FB4720C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10" creationId="{5E0E3BA3-A15E-4D04-B4E0-88C3EA027B9A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11" creationId="{E7AEAE18-A82E-4CAE-9F96-07C52422826D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12" creationId="{FBBB070E-A76A-499D-AC4B-690A02247A57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13" creationId="{5CE9DEB7-C7B3-4D26-8970-DB2927843D0A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14" creationId="{90B90055-6717-4AC5-965B-6D95BF280CB5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16" creationId="{2BB999DD-57C4-4CA6-AA0C-D3E0D165D77F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17" creationId="{97609AD9-E9C8-4032-8C45-9A71BF90EE37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18" creationId="{1A350B7E-5019-4EC6-833B-2233D6633568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19" creationId="{906DD868-872D-48E9-B5CD-CD47BB92C69D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20" creationId="{76D070C1-3E4C-4875-AEE6-8F55B98BA25D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21" creationId="{9F793D87-B505-490E-9F0E-E7D2327BC465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22" creationId="{A6259A64-8779-4F71-A397-D43905C1199D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23" creationId="{E73642A2-D3C8-4D77-B9C1-C894BE54A03D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24" creationId="{505D008B-AC0E-48AD-94B0-F7068F501501}"/>
          </ac:spMkLst>
        </pc:spChg>
        <pc:spChg chg="add del mod">
          <ac:chgData name="Zhang Hongce" userId="e56732a680170d04" providerId="LiveId" clId="{5C4EAAE5-C006-45B5-BDFD-DF4DA3F8FBBE}" dt="2021-05-07T14:04:40.242" v="8254"/>
          <ac:spMkLst>
            <pc:docMk/>
            <pc:sldMk cId="2334418075" sldId="423"/>
            <ac:spMk id="25" creationId="{42ADEA92-9F42-4A71-98D0-2E06A444F3DF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26" creationId="{CD07A8D3-EFCD-4178-8A03-42EFA04E4A18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27" creationId="{BED00FB8-F631-4FE2-B386-F58EDEB89EED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28" creationId="{739E83A3-FDB7-4F0F-AC6B-30164CA33E83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29" creationId="{2CC1BF47-E6A7-42AF-936F-81E0D3CDAC30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30" creationId="{BFFFD1BA-CA48-4988-858E-9EB909F3BD30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31" creationId="{E8A7FBF1-15CA-4608-AD83-99F955D0F8A3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32" creationId="{18A0A87F-237B-4D12-B44E-012E0EBD28A8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33" creationId="{D05E62B4-7D04-4F3F-85BF-6C97F9ADD749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34" creationId="{F910C8A9-9DF7-4AB0-AE32-9632B18AA350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35" creationId="{C748A0F6-F6C8-4131-BC53-1B304FF116DA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36" creationId="{0A8ABC74-D77D-4FD5-9544-2287D52609F6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38" creationId="{C2FB39BE-D02A-40F7-92F4-182627B806ED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39" creationId="{82EFC7E3-FD4D-48C3-B0FB-B1F53374B8AB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40" creationId="{42CB04AD-6889-4F1A-86CB-AB4AC69D574E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41" creationId="{6FFAC2FB-82AB-414F-BBA5-AB32B8C38623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42" creationId="{0BB11123-ADF5-4F68-BECE-05FABC50CC3F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43" creationId="{868DC26E-5697-4804-94CC-CFC11A3477EC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44" creationId="{060760BA-A565-432F-8A02-37E5138D336E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45" creationId="{129D802F-4F53-4390-BD9B-E7B900AA2C17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46" creationId="{E350DC44-41A8-4675-996A-034648C30EF5}"/>
          </ac:spMkLst>
        </pc:spChg>
        <pc:spChg chg="add mod">
          <ac:chgData name="Zhang Hongce" userId="e56732a680170d04" providerId="LiveId" clId="{5C4EAAE5-C006-45B5-BDFD-DF4DA3F8FBBE}" dt="2021-05-07T14:04:42.903" v="8256"/>
          <ac:spMkLst>
            <pc:docMk/>
            <pc:sldMk cId="2334418075" sldId="423"/>
            <ac:spMk id="47" creationId="{2B6776DE-38FD-466E-844A-B16C844B12FB}"/>
          </ac:spMkLst>
        </pc:spChg>
        <pc:cxnChg chg="add del mod">
          <ac:chgData name="Zhang Hongce" userId="e56732a680170d04" providerId="LiveId" clId="{5C4EAAE5-C006-45B5-BDFD-DF4DA3F8FBBE}" dt="2021-05-07T14:04:40.242" v="8254"/>
          <ac:cxnSpMkLst>
            <pc:docMk/>
            <pc:sldMk cId="2334418075" sldId="423"/>
            <ac:cxnSpMk id="15" creationId="{AC3381D5-C7FB-4719-BD8B-563DDDA09807}"/>
          </ac:cxnSpMkLst>
        </pc:cxnChg>
        <pc:cxnChg chg="add mod">
          <ac:chgData name="Zhang Hongce" userId="e56732a680170d04" providerId="LiveId" clId="{5C4EAAE5-C006-45B5-BDFD-DF4DA3F8FBBE}" dt="2021-05-07T14:04:42.903" v="8256"/>
          <ac:cxnSpMkLst>
            <pc:docMk/>
            <pc:sldMk cId="2334418075" sldId="423"/>
            <ac:cxnSpMk id="37" creationId="{86A91FF2-3979-4306-ACD9-31606508BD61}"/>
          </ac:cxnSpMkLst>
        </pc:cxnChg>
      </pc:sldChg>
      <pc:sldChg chg="addSp delSp modSp add del mod delAnim">
        <pc:chgData name="Zhang Hongce" userId="e56732a680170d04" providerId="LiveId" clId="{5C4EAAE5-C006-45B5-BDFD-DF4DA3F8FBBE}" dt="2021-05-09T20:53:56.324" v="13355" actId="47"/>
        <pc:sldMkLst>
          <pc:docMk/>
          <pc:sldMk cId="3975110233" sldId="424"/>
        </pc:sldMkLst>
        <pc:spChg chg="add mod">
          <ac:chgData name="Zhang Hongce" userId="e56732a680170d04" providerId="LiveId" clId="{5C4EAAE5-C006-45B5-BDFD-DF4DA3F8FBBE}" dt="2021-05-07T14:12:50.216" v="8507" actId="1076"/>
          <ac:spMkLst>
            <pc:docMk/>
            <pc:sldMk cId="3975110233" sldId="424"/>
            <ac:spMk id="2" creationId="{1C55C5C6-5826-4948-B134-F38660F6D45C}"/>
          </ac:spMkLst>
        </pc:spChg>
        <pc:spChg chg="add mod">
          <ac:chgData name="Zhang Hongce" userId="e56732a680170d04" providerId="LiveId" clId="{5C4EAAE5-C006-45B5-BDFD-DF4DA3F8FBBE}" dt="2021-05-09T20:52:15.010" v="13287" actId="14100"/>
          <ac:spMkLst>
            <pc:docMk/>
            <pc:sldMk cId="3975110233" sldId="424"/>
            <ac:spMk id="4" creationId="{1AF6E328-1D65-443F-8739-E2F05AA8CB95}"/>
          </ac:spMkLst>
        </pc:spChg>
        <pc:spChg chg="add mod">
          <ac:chgData name="Zhang Hongce" userId="e56732a680170d04" providerId="LiveId" clId="{5C4EAAE5-C006-45B5-BDFD-DF4DA3F8FBBE}" dt="2021-05-09T20:52:37.929" v="13323" actId="1076"/>
          <ac:spMkLst>
            <pc:docMk/>
            <pc:sldMk cId="3975110233" sldId="424"/>
            <ac:spMk id="5" creationId="{08286856-FE35-46EF-BAC9-4D9D200720EB}"/>
          </ac:spMkLst>
        </pc:spChg>
        <pc:spChg chg="add mod">
          <ac:chgData name="Zhang Hongce" userId="e56732a680170d04" providerId="LiveId" clId="{5C4EAAE5-C006-45B5-BDFD-DF4DA3F8FBBE}" dt="2021-05-07T14:13:57.656" v="8557" actId="1038"/>
          <ac:spMkLst>
            <pc:docMk/>
            <pc:sldMk cId="3975110233" sldId="424"/>
            <ac:spMk id="6" creationId="{4CCB5EFB-4CDF-4D18-A830-BE0E034A8CA1}"/>
          </ac:spMkLst>
        </pc:spChg>
        <pc:spChg chg="add mod">
          <ac:chgData name="Zhang Hongce" userId="e56732a680170d04" providerId="LiveId" clId="{5C4EAAE5-C006-45B5-BDFD-DF4DA3F8FBBE}" dt="2021-05-07T14:13:57.656" v="8557" actId="1038"/>
          <ac:spMkLst>
            <pc:docMk/>
            <pc:sldMk cId="3975110233" sldId="424"/>
            <ac:spMk id="8" creationId="{E25350F7-1E67-4CBB-BBC3-9A950A62AD09}"/>
          </ac:spMkLst>
        </pc:spChg>
        <pc:spChg chg="add mod">
          <ac:chgData name="Zhang Hongce" userId="e56732a680170d04" providerId="LiveId" clId="{5C4EAAE5-C006-45B5-BDFD-DF4DA3F8FBBE}" dt="2021-05-07T14:12:50.216" v="8507" actId="1076"/>
          <ac:spMkLst>
            <pc:docMk/>
            <pc:sldMk cId="3975110233" sldId="424"/>
            <ac:spMk id="25" creationId="{1609D2DC-4951-4493-BBEF-77B5384C2652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26" creationId="{CD07A8D3-EFCD-4178-8A03-42EFA04E4A18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27" creationId="{BED00FB8-F631-4FE2-B386-F58EDEB89EED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28" creationId="{739E83A3-FDB7-4F0F-AC6B-30164CA33E83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29" creationId="{2CC1BF47-E6A7-42AF-936F-81E0D3CDAC30}"/>
          </ac:spMkLst>
        </pc:spChg>
        <pc:spChg chg="del">
          <ac:chgData name="Zhang Hongce" userId="e56732a680170d04" providerId="LiveId" clId="{5C4EAAE5-C006-45B5-BDFD-DF4DA3F8FBBE}" dt="2021-05-07T14:07:13.218" v="8327" actId="478"/>
          <ac:spMkLst>
            <pc:docMk/>
            <pc:sldMk cId="3975110233" sldId="424"/>
            <ac:spMk id="30" creationId="{BFFFD1BA-CA48-4988-858E-9EB909F3BD30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31" creationId="{E8A7FBF1-15CA-4608-AD83-99F955D0F8A3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32" creationId="{18A0A87F-237B-4D12-B44E-012E0EBD28A8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33" creationId="{D05E62B4-7D04-4F3F-85BF-6C97F9ADD749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34" creationId="{F910C8A9-9DF7-4AB0-AE32-9632B18AA350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35" creationId="{C748A0F6-F6C8-4131-BC53-1B304FF116DA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36" creationId="{0A8ABC74-D77D-4FD5-9544-2287D52609F6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38" creationId="{C2FB39BE-D02A-40F7-92F4-182627B806ED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39" creationId="{82EFC7E3-FD4D-48C3-B0FB-B1F53374B8AB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40" creationId="{42CB04AD-6889-4F1A-86CB-AB4AC69D574E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41" creationId="{6FFAC2FB-82AB-414F-BBA5-AB32B8C38623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42" creationId="{0BB11123-ADF5-4F68-BECE-05FABC50CC3F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43" creationId="{868DC26E-5697-4804-94CC-CFC11A3477EC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44" creationId="{060760BA-A565-432F-8A02-37E5138D336E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45" creationId="{129D802F-4F53-4390-BD9B-E7B900AA2C17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46" creationId="{E350DC44-41A8-4675-996A-034648C30EF5}"/>
          </ac:spMkLst>
        </pc:spChg>
        <pc:spChg chg="del">
          <ac:chgData name="Zhang Hongce" userId="e56732a680170d04" providerId="LiveId" clId="{5C4EAAE5-C006-45B5-BDFD-DF4DA3F8FBBE}" dt="2021-05-07T14:07:06.056" v="8326" actId="478"/>
          <ac:spMkLst>
            <pc:docMk/>
            <pc:sldMk cId="3975110233" sldId="424"/>
            <ac:spMk id="47" creationId="{2B6776DE-38FD-466E-844A-B16C844B12FB}"/>
          </ac:spMkLst>
        </pc:spChg>
        <pc:spChg chg="add mod">
          <ac:chgData name="Zhang Hongce" userId="e56732a680170d04" providerId="LiveId" clId="{5C4EAAE5-C006-45B5-BDFD-DF4DA3F8FBBE}" dt="2021-05-07T14:13:57.656" v="8557" actId="1038"/>
          <ac:spMkLst>
            <pc:docMk/>
            <pc:sldMk cId="3975110233" sldId="424"/>
            <ac:spMk id="48" creationId="{B38ADA32-A230-48A7-B39C-DB6EAF340BBC}"/>
          </ac:spMkLst>
        </pc:spChg>
        <pc:spChg chg="add mod">
          <ac:chgData name="Zhang Hongce" userId="e56732a680170d04" providerId="LiveId" clId="{5C4EAAE5-C006-45B5-BDFD-DF4DA3F8FBBE}" dt="2021-05-07T14:13:57.656" v="8557" actId="1038"/>
          <ac:spMkLst>
            <pc:docMk/>
            <pc:sldMk cId="3975110233" sldId="424"/>
            <ac:spMk id="49" creationId="{F1725CEC-4C80-4D97-872F-396CFF7D0A17}"/>
          </ac:spMkLst>
        </pc:spChg>
        <pc:spChg chg="add mod">
          <ac:chgData name="Zhang Hongce" userId="e56732a680170d04" providerId="LiveId" clId="{5C4EAAE5-C006-45B5-BDFD-DF4DA3F8FBBE}" dt="2021-05-09T20:51:35.292" v="13280" actId="20577"/>
          <ac:spMkLst>
            <pc:docMk/>
            <pc:sldMk cId="3975110233" sldId="424"/>
            <ac:spMk id="50" creationId="{AE4BA21F-3B98-4D3E-9EEF-7397839E2E30}"/>
          </ac:spMkLst>
        </pc:spChg>
        <pc:spChg chg="add mod">
          <ac:chgData name="Zhang Hongce" userId="e56732a680170d04" providerId="LiveId" clId="{5C4EAAE5-C006-45B5-BDFD-DF4DA3F8FBBE}" dt="2021-05-09T20:52:43.843" v="13342" actId="1037"/>
          <ac:spMkLst>
            <pc:docMk/>
            <pc:sldMk cId="3975110233" sldId="424"/>
            <ac:spMk id="51" creationId="{41FC3F71-BA02-46C2-BF07-C7A8B2332553}"/>
          </ac:spMkLst>
        </pc:spChg>
        <pc:spChg chg="add mod">
          <ac:chgData name="Zhang Hongce" userId="e56732a680170d04" providerId="LiveId" clId="{5C4EAAE5-C006-45B5-BDFD-DF4DA3F8FBBE}" dt="2021-05-09T20:52:43.843" v="13342" actId="1037"/>
          <ac:spMkLst>
            <pc:docMk/>
            <pc:sldMk cId="3975110233" sldId="424"/>
            <ac:spMk id="52" creationId="{1A6BB506-8E6A-476D-BE3E-6A218053A99E}"/>
          </ac:spMkLst>
        </pc:spChg>
        <pc:spChg chg="add mod">
          <ac:chgData name="Zhang Hongce" userId="e56732a680170d04" providerId="LiveId" clId="{5C4EAAE5-C006-45B5-BDFD-DF4DA3F8FBBE}" dt="2021-05-07T14:14:42.459" v="8565" actId="208"/>
          <ac:spMkLst>
            <pc:docMk/>
            <pc:sldMk cId="3975110233" sldId="424"/>
            <ac:spMk id="54" creationId="{81B800F6-3721-4841-9118-B278F42D57EF}"/>
          </ac:spMkLst>
        </pc:spChg>
        <pc:spChg chg="add mod">
          <ac:chgData name="Zhang Hongce" userId="e56732a680170d04" providerId="LiveId" clId="{5C4EAAE5-C006-45B5-BDFD-DF4DA3F8FBBE}" dt="2021-05-07T14:13:57.656" v="8557" actId="1038"/>
          <ac:spMkLst>
            <pc:docMk/>
            <pc:sldMk cId="3975110233" sldId="424"/>
            <ac:spMk id="55" creationId="{43B10C81-B22C-4D41-94FD-326B2486E984}"/>
          </ac:spMkLst>
        </pc:spChg>
        <pc:spChg chg="add mod">
          <ac:chgData name="Zhang Hongce" userId="e56732a680170d04" providerId="LiveId" clId="{5C4EAAE5-C006-45B5-BDFD-DF4DA3F8FBBE}" dt="2021-05-07T14:14:00.704" v="8558" actId="1076"/>
          <ac:spMkLst>
            <pc:docMk/>
            <pc:sldMk cId="3975110233" sldId="424"/>
            <ac:spMk id="56" creationId="{03C44116-00BF-4F04-BCA7-9E724F7852DF}"/>
          </ac:spMkLst>
        </pc:spChg>
        <pc:spChg chg="add mod">
          <ac:chgData name="Zhang Hongce" userId="e56732a680170d04" providerId="LiveId" clId="{5C4EAAE5-C006-45B5-BDFD-DF4DA3F8FBBE}" dt="2021-05-07T14:13:18.591" v="8512" actId="1076"/>
          <ac:spMkLst>
            <pc:docMk/>
            <pc:sldMk cId="3975110233" sldId="424"/>
            <ac:spMk id="57" creationId="{F306F108-9EB3-47FC-B8BC-8F34B1545531}"/>
          </ac:spMkLst>
        </pc:spChg>
        <pc:spChg chg="add mod">
          <ac:chgData name="Zhang Hongce" userId="e56732a680170d04" providerId="LiveId" clId="{5C4EAAE5-C006-45B5-BDFD-DF4DA3F8FBBE}" dt="2021-05-07T14:13:18.591" v="8512" actId="1076"/>
          <ac:spMkLst>
            <pc:docMk/>
            <pc:sldMk cId="3975110233" sldId="424"/>
            <ac:spMk id="58" creationId="{68B1D203-22F1-4BCD-801E-542BD2050716}"/>
          </ac:spMkLst>
        </pc:spChg>
        <pc:spChg chg="add mod">
          <ac:chgData name="Zhang Hongce" userId="e56732a680170d04" providerId="LiveId" clId="{5C4EAAE5-C006-45B5-BDFD-DF4DA3F8FBBE}" dt="2021-05-07T14:13:18.591" v="8512" actId="1076"/>
          <ac:spMkLst>
            <pc:docMk/>
            <pc:sldMk cId="3975110233" sldId="424"/>
            <ac:spMk id="59" creationId="{3F610BF2-47A0-47F3-A459-06FC11DF1A19}"/>
          </ac:spMkLst>
        </pc:spChg>
        <pc:spChg chg="add mod">
          <ac:chgData name="Zhang Hongce" userId="e56732a680170d04" providerId="LiveId" clId="{5C4EAAE5-C006-45B5-BDFD-DF4DA3F8FBBE}" dt="2021-05-07T14:13:18.591" v="8512" actId="1076"/>
          <ac:spMkLst>
            <pc:docMk/>
            <pc:sldMk cId="3975110233" sldId="424"/>
            <ac:spMk id="60" creationId="{F483DAFD-9A8D-413A-91C9-DF8C1BA25BF4}"/>
          </ac:spMkLst>
        </pc:spChg>
        <pc:spChg chg="add del mod">
          <ac:chgData name="Zhang Hongce" userId="e56732a680170d04" providerId="LiveId" clId="{5C4EAAE5-C006-45B5-BDFD-DF4DA3F8FBBE}" dt="2021-05-07T14:13:51.320" v="8522" actId="478"/>
          <ac:spMkLst>
            <pc:docMk/>
            <pc:sldMk cId="3975110233" sldId="424"/>
            <ac:spMk id="61" creationId="{8204429D-1C6E-4882-9F8F-DDC88958F035}"/>
          </ac:spMkLst>
        </pc:spChg>
        <pc:spChg chg="add mod">
          <ac:chgData name="Zhang Hongce" userId="e56732a680170d04" providerId="LiveId" clId="{5C4EAAE5-C006-45B5-BDFD-DF4DA3F8FBBE}" dt="2021-05-07T14:13:49.759" v="8521" actId="1076"/>
          <ac:spMkLst>
            <pc:docMk/>
            <pc:sldMk cId="3975110233" sldId="424"/>
            <ac:spMk id="62" creationId="{B1B2B3C0-A486-4B5A-AEFA-C553EC8CB754}"/>
          </ac:spMkLst>
        </pc:spChg>
        <pc:spChg chg="add del mod">
          <ac:chgData name="Zhang Hongce" userId="e56732a680170d04" providerId="LiveId" clId="{5C4EAAE5-C006-45B5-BDFD-DF4DA3F8FBBE}" dt="2021-05-07T14:14:05.752" v="8560" actId="478"/>
          <ac:spMkLst>
            <pc:docMk/>
            <pc:sldMk cId="3975110233" sldId="424"/>
            <ac:spMk id="63" creationId="{E7E90223-2916-4D02-9F02-0FD8BE4D5725}"/>
          </ac:spMkLst>
        </pc:spChg>
        <pc:spChg chg="add mod">
          <ac:chgData name="Zhang Hongce" userId="e56732a680170d04" providerId="LiveId" clId="{5C4EAAE5-C006-45B5-BDFD-DF4DA3F8FBBE}" dt="2021-05-07T14:14:16.096" v="8563" actId="1076"/>
          <ac:spMkLst>
            <pc:docMk/>
            <pc:sldMk cId="3975110233" sldId="424"/>
            <ac:spMk id="64" creationId="{DE33CB63-4F9F-4518-8D3A-17A06B397DCB}"/>
          </ac:spMkLst>
        </pc:spChg>
        <pc:spChg chg="add mod">
          <ac:chgData name="Zhang Hongce" userId="e56732a680170d04" providerId="LiveId" clId="{5C4EAAE5-C006-45B5-BDFD-DF4DA3F8FBBE}" dt="2021-05-07T14:14:53.217" v="8568" actId="1076"/>
          <ac:spMkLst>
            <pc:docMk/>
            <pc:sldMk cId="3975110233" sldId="424"/>
            <ac:spMk id="65" creationId="{89DFE92D-59E9-459D-89FE-F86C0EAD2DB5}"/>
          </ac:spMkLst>
        </pc:spChg>
        <pc:spChg chg="add mod">
          <ac:chgData name="Zhang Hongce" userId="e56732a680170d04" providerId="LiveId" clId="{5C4EAAE5-C006-45B5-BDFD-DF4DA3F8FBBE}" dt="2021-05-07T14:14:58.923" v="8569" actId="571"/>
          <ac:spMkLst>
            <pc:docMk/>
            <pc:sldMk cId="3975110233" sldId="424"/>
            <ac:spMk id="66" creationId="{64A9E06C-A1B2-4F90-B145-1E68709B7D5B}"/>
          </ac:spMkLst>
        </pc:spChg>
        <pc:cxnChg chg="del mod">
          <ac:chgData name="Zhang Hongce" userId="e56732a680170d04" providerId="LiveId" clId="{5C4EAAE5-C006-45B5-BDFD-DF4DA3F8FBBE}" dt="2021-05-07T14:07:06.056" v="8326" actId="478"/>
          <ac:cxnSpMkLst>
            <pc:docMk/>
            <pc:sldMk cId="3975110233" sldId="424"/>
            <ac:cxnSpMk id="37" creationId="{86A91FF2-3979-4306-ACD9-31606508BD61}"/>
          </ac:cxnSpMkLst>
        </pc:cxnChg>
        <pc:cxnChg chg="add mod">
          <ac:chgData name="Zhang Hongce" userId="e56732a680170d04" providerId="LiveId" clId="{5C4EAAE5-C006-45B5-BDFD-DF4DA3F8FBBE}" dt="2021-05-09T20:52:43.843" v="13342" actId="1037"/>
          <ac:cxnSpMkLst>
            <pc:docMk/>
            <pc:sldMk cId="3975110233" sldId="424"/>
            <ac:cxnSpMk id="53" creationId="{C2AF4960-7272-45AD-8275-D1823CC508F5}"/>
          </ac:cxnSpMkLst>
        </pc:cxnChg>
      </pc:sldChg>
      <pc:sldChg chg="addSp modSp add del mod">
        <pc:chgData name="Zhang Hongce" userId="e56732a680170d04" providerId="LiveId" clId="{5C4EAAE5-C006-45B5-BDFD-DF4DA3F8FBBE}" dt="2021-05-09T18:14:09.870" v="10205" actId="47"/>
        <pc:sldMkLst>
          <pc:docMk/>
          <pc:sldMk cId="1601869069" sldId="425"/>
        </pc:sldMkLst>
        <pc:spChg chg="mod">
          <ac:chgData name="Zhang Hongce" userId="e56732a680170d04" providerId="LiveId" clId="{5C4EAAE5-C006-45B5-BDFD-DF4DA3F8FBBE}" dt="2021-05-07T14:19:45.133" v="8630"/>
          <ac:spMkLst>
            <pc:docMk/>
            <pc:sldMk cId="1601869069" sldId="425"/>
            <ac:spMk id="3" creationId="{71431611-E142-4D5C-B582-C7F42B41668D}"/>
          </ac:spMkLst>
        </pc:spChg>
        <pc:spChg chg="add mod">
          <ac:chgData name="Zhang Hongce" userId="e56732a680170d04" providerId="LiveId" clId="{5C4EAAE5-C006-45B5-BDFD-DF4DA3F8FBBE}" dt="2021-05-07T14:19:52.762" v="8632" actId="1076"/>
          <ac:spMkLst>
            <pc:docMk/>
            <pc:sldMk cId="1601869069" sldId="425"/>
            <ac:spMk id="23" creationId="{7B64F6CA-0A57-43A1-B52D-0A154AA07C60}"/>
          </ac:spMkLst>
        </pc:spChg>
      </pc:sldChg>
      <pc:sldChg chg="addSp delSp modSp add del mod">
        <pc:chgData name="Zhang Hongce" userId="e56732a680170d04" providerId="LiveId" clId="{5C4EAAE5-C006-45B5-BDFD-DF4DA3F8FBBE}" dt="2021-05-09T20:38:47.224" v="12990" actId="47"/>
        <pc:sldMkLst>
          <pc:docMk/>
          <pc:sldMk cId="3148394280" sldId="426"/>
        </pc:sldMkLst>
        <pc:spChg chg="mod">
          <ac:chgData name="Zhang Hongce" userId="e56732a680170d04" providerId="LiveId" clId="{5C4EAAE5-C006-45B5-BDFD-DF4DA3F8FBBE}" dt="2021-05-07T14:20:26.713" v="8641" actId="20577"/>
          <ac:spMkLst>
            <pc:docMk/>
            <pc:sldMk cId="3148394280" sldId="426"/>
            <ac:spMk id="3" creationId="{71431611-E142-4D5C-B582-C7F42B41668D}"/>
          </ac:spMkLst>
        </pc:spChg>
        <pc:spChg chg="del">
          <ac:chgData name="Zhang Hongce" userId="e56732a680170d04" providerId="LiveId" clId="{5C4EAAE5-C006-45B5-BDFD-DF4DA3F8FBBE}" dt="2021-05-07T14:20:29.517" v="8642" actId="478"/>
          <ac:spMkLst>
            <pc:docMk/>
            <pc:sldMk cId="3148394280" sldId="426"/>
            <ac:spMk id="23" creationId="{7B64F6CA-0A57-43A1-B52D-0A154AA07C60}"/>
          </ac:spMkLst>
        </pc:spChg>
        <pc:spChg chg="add mod">
          <ac:chgData name="Zhang Hongce" userId="e56732a680170d04" providerId="LiveId" clId="{5C4EAAE5-C006-45B5-BDFD-DF4DA3F8FBBE}" dt="2021-05-07T14:20:32.428" v="8643"/>
          <ac:spMkLst>
            <pc:docMk/>
            <pc:sldMk cId="3148394280" sldId="426"/>
            <ac:spMk id="26" creationId="{88D4A13A-3337-462B-8297-B4F3604C1082}"/>
          </ac:spMkLst>
        </pc:spChg>
      </pc:sldChg>
      <pc:sldChg chg="addSp delSp modSp add del mod">
        <pc:chgData name="Zhang Hongce" userId="e56732a680170d04" providerId="LiveId" clId="{5C4EAAE5-C006-45B5-BDFD-DF4DA3F8FBBE}" dt="2021-05-09T20:39:14.684" v="12996" actId="47"/>
        <pc:sldMkLst>
          <pc:docMk/>
          <pc:sldMk cId="253348381" sldId="427"/>
        </pc:sldMkLst>
        <pc:spChg chg="mod">
          <ac:chgData name="Zhang Hongce" userId="e56732a680170d04" providerId="LiveId" clId="{5C4EAAE5-C006-45B5-BDFD-DF4DA3F8FBBE}" dt="2021-05-07T14:20:44.746" v="8646"/>
          <ac:spMkLst>
            <pc:docMk/>
            <pc:sldMk cId="253348381" sldId="427"/>
            <ac:spMk id="3" creationId="{71431611-E142-4D5C-B582-C7F42B41668D}"/>
          </ac:spMkLst>
        </pc:spChg>
        <pc:spChg chg="del">
          <ac:chgData name="Zhang Hongce" userId="e56732a680170d04" providerId="LiveId" clId="{5C4EAAE5-C006-45B5-BDFD-DF4DA3F8FBBE}" dt="2021-05-07T14:21:24.584" v="8659" actId="478"/>
          <ac:spMkLst>
            <pc:docMk/>
            <pc:sldMk cId="253348381" sldId="427"/>
            <ac:spMk id="26" creationId="{88D4A13A-3337-462B-8297-B4F3604C1082}"/>
          </ac:spMkLst>
        </pc:spChg>
        <pc:spChg chg="add mod">
          <ac:chgData name="Zhang Hongce" userId="e56732a680170d04" providerId="LiveId" clId="{5C4EAAE5-C006-45B5-BDFD-DF4DA3F8FBBE}" dt="2021-05-07T14:20:54.673" v="8651" actId="14100"/>
          <ac:spMkLst>
            <pc:docMk/>
            <pc:sldMk cId="253348381" sldId="427"/>
            <ac:spMk id="27" creationId="{01303340-E3A8-4EC5-9E05-F75D4BA29A70}"/>
          </ac:spMkLst>
        </pc:spChg>
      </pc:sldChg>
      <pc:sldChg chg="addSp delSp modSp add del mod">
        <pc:chgData name="Zhang Hongce" userId="e56732a680170d04" providerId="LiveId" clId="{5C4EAAE5-C006-45B5-BDFD-DF4DA3F8FBBE}" dt="2021-05-09T20:40:45.662" v="13001" actId="47"/>
        <pc:sldMkLst>
          <pc:docMk/>
          <pc:sldMk cId="3239025864" sldId="428"/>
        </pc:sldMkLst>
        <pc:spChg chg="mod">
          <ac:chgData name="Zhang Hongce" userId="e56732a680170d04" providerId="LiveId" clId="{5C4EAAE5-C006-45B5-BDFD-DF4DA3F8FBBE}" dt="2021-05-07T14:21:07.874" v="8654"/>
          <ac:spMkLst>
            <pc:docMk/>
            <pc:sldMk cId="3239025864" sldId="428"/>
            <ac:spMk id="3" creationId="{71431611-E142-4D5C-B582-C7F42B41668D}"/>
          </ac:spMkLst>
        </pc:spChg>
        <pc:spChg chg="del">
          <ac:chgData name="Zhang Hongce" userId="e56732a680170d04" providerId="LiveId" clId="{5C4EAAE5-C006-45B5-BDFD-DF4DA3F8FBBE}" dt="2021-05-07T14:21:10.813" v="8655" actId="478"/>
          <ac:spMkLst>
            <pc:docMk/>
            <pc:sldMk cId="3239025864" sldId="428"/>
            <ac:spMk id="26" creationId="{88D4A13A-3337-462B-8297-B4F3604C1082}"/>
          </ac:spMkLst>
        </pc:spChg>
        <pc:spChg chg="del">
          <ac:chgData name="Zhang Hongce" userId="e56732a680170d04" providerId="LiveId" clId="{5C4EAAE5-C006-45B5-BDFD-DF4DA3F8FBBE}" dt="2021-05-07T14:21:15.145" v="8656" actId="478"/>
          <ac:spMkLst>
            <pc:docMk/>
            <pc:sldMk cId="3239025864" sldId="428"/>
            <ac:spMk id="27" creationId="{01303340-E3A8-4EC5-9E05-F75D4BA29A70}"/>
          </ac:spMkLst>
        </pc:spChg>
        <pc:spChg chg="add mod">
          <ac:chgData name="Zhang Hongce" userId="e56732a680170d04" providerId="LiveId" clId="{5C4EAAE5-C006-45B5-BDFD-DF4DA3F8FBBE}" dt="2021-05-07T14:21:18.709" v="8657"/>
          <ac:spMkLst>
            <pc:docMk/>
            <pc:sldMk cId="3239025864" sldId="428"/>
            <ac:spMk id="30" creationId="{593BCE93-9CE0-4352-BAD9-D298D1C59C06}"/>
          </ac:spMkLst>
        </pc:spChg>
      </pc:sldChg>
      <pc:sldChg chg="addSp delSp modSp add del mod">
        <pc:chgData name="Zhang Hongce" userId="e56732a680170d04" providerId="LiveId" clId="{5C4EAAE5-C006-45B5-BDFD-DF4DA3F8FBBE}" dt="2021-05-09T20:50:26.774" v="13272" actId="47"/>
        <pc:sldMkLst>
          <pc:docMk/>
          <pc:sldMk cId="2332079562" sldId="429"/>
        </pc:sldMkLst>
        <pc:spChg chg="mod">
          <ac:chgData name="Zhang Hongce" userId="e56732a680170d04" providerId="LiveId" clId="{5C4EAAE5-C006-45B5-BDFD-DF4DA3F8FBBE}" dt="2021-05-07T14:21:37.727" v="8661"/>
          <ac:spMkLst>
            <pc:docMk/>
            <pc:sldMk cId="2332079562" sldId="429"/>
            <ac:spMk id="3" creationId="{71431611-E142-4D5C-B582-C7F42B41668D}"/>
          </ac:spMkLst>
        </pc:spChg>
        <pc:spChg chg="add mod">
          <ac:chgData name="Zhang Hongce" userId="e56732a680170d04" providerId="LiveId" clId="{5C4EAAE5-C006-45B5-BDFD-DF4DA3F8FBBE}" dt="2021-05-07T14:21:42.386" v="8662"/>
          <ac:spMkLst>
            <pc:docMk/>
            <pc:sldMk cId="2332079562" sldId="429"/>
            <ac:spMk id="26" creationId="{43B6BC88-7ABA-4A53-9857-68A31DE13247}"/>
          </ac:spMkLst>
        </pc:spChg>
        <pc:spChg chg="del">
          <ac:chgData name="Zhang Hongce" userId="e56732a680170d04" providerId="LiveId" clId="{5C4EAAE5-C006-45B5-BDFD-DF4DA3F8FBBE}" dt="2021-05-07T14:21:44.194" v="8663" actId="478"/>
          <ac:spMkLst>
            <pc:docMk/>
            <pc:sldMk cId="2332079562" sldId="429"/>
            <ac:spMk id="30" creationId="{593BCE93-9CE0-4352-BAD9-D298D1C59C06}"/>
          </ac:spMkLst>
        </pc:spChg>
      </pc:sldChg>
      <pc:sldChg chg="addSp delSp modSp add del mod modAnim">
        <pc:chgData name="Zhang Hongce" userId="e56732a680170d04" providerId="LiveId" clId="{5C4EAAE5-C006-45B5-BDFD-DF4DA3F8FBBE}" dt="2021-05-09T20:54:26.645" v="13360" actId="47"/>
        <pc:sldMkLst>
          <pc:docMk/>
          <pc:sldMk cId="834897703" sldId="430"/>
        </pc:sldMkLst>
        <pc:spChg chg="del">
          <ac:chgData name="Zhang Hongce" userId="e56732a680170d04" providerId="LiveId" clId="{5C4EAAE5-C006-45B5-BDFD-DF4DA3F8FBBE}" dt="2021-05-07T14:21:57.682" v="8666" actId="478"/>
          <ac:spMkLst>
            <pc:docMk/>
            <pc:sldMk cId="834897703" sldId="430"/>
            <ac:spMk id="26" creationId="{43B6BC88-7ABA-4A53-9857-68A31DE13247}"/>
          </ac:spMkLst>
        </pc:spChg>
        <pc:spChg chg="add mod">
          <ac:chgData name="Zhang Hongce" userId="e56732a680170d04" providerId="LiveId" clId="{5C4EAAE5-C006-45B5-BDFD-DF4DA3F8FBBE}" dt="2021-05-07T14:22:09.113" v="8669" actId="1076"/>
          <ac:spMkLst>
            <pc:docMk/>
            <pc:sldMk cId="834897703" sldId="430"/>
            <ac:spMk id="27" creationId="{C40592F1-AAAF-44BA-A44E-05FD41D20B43}"/>
          </ac:spMkLst>
        </pc:spChg>
        <pc:spChg chg="mod">
          <ac:chgData name="Zhang Hongce" userId="e56732a680170d04" providerId="LiveId" clId="{5C4EAAE5-C006-45B5-BDFD-DF4DA3F8FBBE}" dt="2021-05-07T14:22:05.732" v="8668" actId="20577"/>
          <ac:spMkLst>
            <pc:docMk/>
            <pc:sldMk cId="834897703" sldId="430"/>
            <ac:spMk id="46" creationId="{1E087B56-87C7-404B-8D52-F17A440E35D5}"/>
          </ac:spMkLst>
        </pc:spChg>
      </pc:sldChg>
      <pc:sldChg chg="addSp delSp modSp add del mod">
        <pc:chgData name="Zhang Hongce" userId="e56732a680170d04" providerId="LiveId" clId="{5C4EAAE5-C006-45B5-BDFD-DF4DA3F8FBBE}" dt="2021-05-09T21:05:04.806" v="13608" actId="47"/>
        <pc:sldMkLst>
          <pc:docMk/>
          <pc:sldMk cId="3265205824" sldId="431"/>
        </pc:sldMkLst>
        <pc:spChg chg="mod">
          <ac:chgData name="Zhang Hongce" userId="e56732a680170d04" providerId="LiveId" clId="{5C4EAAE5-C006-45B5-BDFD-DF4DA3F8FBBE}" dt="2021-05-07T14:22:33.461" v="8674"/>
          <ac:spMkLst>
            <pc:docMk/>
            <pc:sldMk cId="3265205824" sldId="431"/>
            <ac:spMk id="3" creationId="{71431611-E142-4D5C-B582-C7F42B41668D}"/>
          </ac:spMkLst>
        </pc:spChg>
        <pc:spChg chg="add mod">
          <ac:chgData name="Zhang Hongce" userId="e56732a680170d04" providerId="LiveId" clId="{5C4EAAE5-C006-45B5-BDFD-DF4DA3F8FBBE}" dt="2021-05-07T14:22:37.317" v="8675"/>
          <ac:spMkLst>
            <pc:docMk/>
            <pc:sldMk cId="3265205824" sldId="431"/>
            <ac:spMk id="26" creationId="{F406A01D-F13B-4B03-93C8-54D8DB764CC9}"/>
          </ac:spMkLst>
        </pc:spChg>
        <pc:spChg chg="del">
          <ac:chgData name="Zhang Hongce" userId="e56732a680170d04" providerId="LiveId" clId="{5C4EAAE5-C006-45B5-BDFD-DF4DA3F8FBBE}" dt="2021-05-07T14:22:40.460" v="8676" actId="478"/>
          <ac:spMkLst>
            <pc:docMk/>
            <pc:sldMk cId="3265205824" sldId="431"/>
            <ac:spMk id="27" creationId="{C40592F1-AAAF-44BA-A44E-05FD41D20B43}"/>
          </ac:spMkLst>
        </pc:spChg>
      </pc:sldChg>
      <pc:sldChg chg="modSp new mod">
        <pc:chgData name="Zhang Hongce" userId="e56732a680170d04" providerId="LiveId" clId="{5C4EAAE5-C006-45B5-BDFD-DF4DA3F8FBBE}" dt="2021-05-10T19:44:59.352" v="15603" actId="20577"/>
        <pc:sldMkLst>
          <pc:docMk/>
          <pc:sldMk cId="1960417739" sldId="432"/>
        </pc:sldMkLst>
        <pc:spChg chg="mod">
          <ac:chgData name="Zhang Hongce" userId="e56732a680170d04" providerId="LiveId" clId="{5C4EAAE5-C006-45B5-BDFD-DF4DA3F8FBBE}" dt="2021-05-10T19:44:59.352" v="15603" actId="20577"/>
          <ac:spMkLst>
            <pc:docMk/>
            <pc:sldMk cId="1960417739" sldId="432"/>
            <ac:spMk id="2" creationId="{1E1E2810-8CA7-4621-9EDC-2929DC679F8F}"/>
          </ac:spMkLst>
        </pc:spChg>
        <pc:spChg chg="mod">
          <ac:chgData name="Zhang Hongce" userId="e56732a680170d04" providerId="LiveId" clId="{5C4EAAE5-C006-45B5-BDFD-DF4DA3F8FBBE}" dt="2021-05-08T21:19:27.542" v="9303"/>
          <ac:spMkLst>
            <pc:docMk/>
            <pc:sldMk cId="1960417739" sldId="432"/>
            <ac:spMk id="3" creationId="{A7E6F898-D51B-4E16-8AED-2D5FB3C3DF22}"/>
          </ac:spMkLst>
        </pc:spChg>
      </pc:sldChg>
      <pc:sldChg chg="addSp delSp modSp add mod modNotesTx">
        <pc:chgData name="Zhang Hongce" userId="e56732a680170d04" providerId="LiveId" clId="{5C4EAAE5-C006-45B5-BDFD-DF4DA3F8FBBE}" dt="2021-05-12T18:38:32.568" v="21394" actId="20577"/>
        <pc:sldMkLst>
          <pc:docMk/>
          <pc:sldMk cId="959576412" sldId="433"/>
        </pc:sldMkLst>
        <pc:spChg chg="add mod">
          <ac:chgData name="Zhang Hongce" userId="e56732a680170d04" providerId="LiveId" clId="{5C4EAAE5-C006-45B5-BDFD-DF4DA3F8FBBE}" dt="2021-05-10T20:23:06.199" v="16005" actId="20577"/>
          <ac:spMkLst>
            <pc:docMk/>
            <pc:sldMk cId="959576412" sldId="433"/>
            <ac:spMk id="2" creationId="{1C973D11-5C10-4B64-9A31-855A3693FFE8}"/>
          </ac:spMkLst>
        </pc:spChg>
        <pc:spChg chg="mod">
          <ac:chgData name="Zhang Hongce" userId="e56732a680170d04" providerId="LiveId" clId="{5C4EAAE5-C006-45B5-BDFD-DF4DA3F8FBBE}" dt="2021-05-10T20:21:55.943" v="15970" actId="20577"/>
          <ac:spMkLst>
            <pc:docMk/>
            <pc:sldMk cId="959576412" sldId="433"/>
            <ac:spMk id="3" creationId="{71431611-E142-4D5C-B582-C7F42B41668D}"/>
          </ac:spMkLst>
        </pc:spChg>
        <pc:spChg chg="del">
          <ac:chgData name="Zhang Hongce" userId="e56732a680170d04" providerId="LiveId" clId="{5C4EAAE5-C006-45B5-BDFD-DF4DA3F8FBBE}" dt="2021-05-09T17:56:32.252" v="9741" actId="478"/>
          <ac:spMkLst>
            <pc:docMk/>
            <pc:sldMk cId="959576412" sldId="433"/>
            <ac:spMk id="4" creationId="{5F81EDA3-A6F0-440E-8E2C-5FEFD4CBBBAD}"/>
          </ac:spMkLst>
        </pc:spChg>
        <pc:spChg chg="add del mod">
          <ac:chgData name="Zhang Hongce" userId="e56732a680170d04" providerId="LiveId" clId="{5C4EAAE5-C006-45B5-BDFD-DF4DA3F8FBBE}" dt="2021-05-09T17:56:34.493" v="9742" actId="478"/>
          <ac:spMkLst>
            <pc:docMk/>
            <pc:sldMk cId="959576412" sldId="433"/>
            <ac:spMk id="5" creationId="{4BB0CF3F-C53E-40EB-B3C6-53277BA5FFA6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13" creationId="{8526CFA7-1EA8-40FD-B0A6-8877E637B384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16" creationId="{A8854FEE-0F1F-40AF-9900-1E1F57D88769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20" creationId="{3B3A95DE-E2C3-49BA-A317-91EA99A2DC83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21" creationId="{6D7AAB96-15FC-4A18-8D92-5033D7D0F606}"/>
          </ac:spMkLst>
        </pc:spChg>
        <pc:spChg chg="add mod">
          <ac:chgData name="Zhang Hongce" userId="e56732a680170d04" providerId="LiveId" clId="{5C4EAAE5-C006-45B5-BDFD-DF4DA3F8FBBE}" dt="2021-05-09T17:57:17.871" v="9754" actId="571"/>
          <ac:spMkLst>
            <pc:docMk/>
            <pc:sldMk cId="959576412" sldId="433"/>
            <ac:spMk id="22" creationId="{98B289F2-DE5F-4DC3-986B-7374A24EA089}"/>
          </ac:spMkLst>
        </pc:spChg>
        <pc:spChg chg="mod">
          <ac:chgData name="Zhang Hongce" userId="e56732a680170d04" providerId="LiveId" clId="{5C4EAAE5-C006-45B5-BDFD-DF4DA3F8FBBE}" dt="2021-05-11T02:01:04.973" v="17397" actId="20577"/>
          <ac:spMkLst>
            <pc:docMk/>
            <pc:sldMk cId="959576412" sldId="433"/>
            <ac:spMk id="23" creationId="{29258023-2C1F-4EA4-946D-4148A0A6AD97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24" creationId="{D153272B-8753-4A24-97D7-165A27763F6A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25" creationId="{E1D9AFA3-BCD4-4D1A-A55B-157628491DAB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26" creationId="{BDF1633B-DE17-45BF-8045-ED9FA7F6FF20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27" creationId="{5319C6C2-CAF0-4A2A-818B-4B784F43409D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28" creationId="{DD54DB08-3041-4067-8843-C0119F247FCC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29" creationId="{A763FFB9-9BB9-45BE-95E1-30CED7E5FB7A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30" creationId="{0834AD70-3EE7-4D3F-BF78-C46BB243863D}"/>
          </ac:spMkLst>
        </pc:spChg>
        <pc:spChg chg="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31" creationId="{77AE921A-DAF9-4C7A-94BF-AE6E97302C5C}"/>
          </ac:spMkLst>
        </pc:spChg>
        <pc:spChg chg="add 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33" creationId="{08D5E9BD-AA6B-4910-B920-AA406B8D7322}"/>
          </ac:spMkLst>
        </pc:spChg>
        <pc:spChg chg="add 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34" creationId="{095598FF-F4BC-491D-A105-CCD1BA215DA9}"/>
          </ac:spMkLst>
        </pc:spChg>
        <pc:spChg chg="add 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35" creationId="{F1522321-D499-4F3E-94BB-A1BFF54CABD7}"/>
          </ac:spMkLst>
        </pc:spChg>
        <pc:spChg chg="add mod">
          <ac:chgData name="Zhang Hongce" userId="e56732a680170d04" providerId="LiveId" clId="{5C4EAAE5-C006-45B5-BDFD-DF4DA3F8FBBE}" dt="2021-05-10T20:23:25.535" v="16006" actId="571"/>
          <ac:spMkLst>
            <pc:docMk/>
            <pc:sldMk cId="959576412" sldId="433"/>
            <ac:spMk id="36" creationId="{CDD58444-2D6C-4E09-93F4-9CF76194B29A}"/>
          </ac:spMkLst>
        </pc:spChg>
        <pc:spChg chg="add del mod">
          <ac:chgData name="Zhang Hongce" userId="e56732a680170d04" providerId="LiveId" clId="{5C4EAAE5-C006-45B5-BDFD-DF4DA3F8FBBE}" dt="2021-05-09T18:01:03.841" v="9795" actId="478"/>
          <ac:spMkLst>
            <pc:docMk/>
            <pc:sldMk cId="959576412" sldId="433"/>
            <ac:spMk id="36" creationId="{ED2AF262-3DF8-4BFC-BBA0-D5E8497867F4}"/>
          </ac:spMkLst>
        </pc:spChg>
        <pc:spChg chg="add mo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37" creationId="{94015C30-C6E1-4F8B-9AED-3AC747D43FBA}"/>
          </ac:spMkLst>
        </pc:spChg>
        <pc:spChg chg="add mod ord">
          <ac:chgData name="Zhang Hongce" userId="e56732a680170d04" providerId="LiveId" clId="{5C4EAAE5-C006-45B5-BDFD-DF4DA3F8FBBE}" dt="2021-05-09T18:01:37.575" v="9801" actId="1076"/>
          <ac:spMkLst>
            <pc:docMk/>
            <pc:sldMk cId="959576412" sldId="433"/>
            <ac:spMk id="38" creationId="{B2488EE1-B6F9-4F25-98F4-8A859D9A31CE}"/>
          </ac:spMkLst>
        </pc:spChg>
        <pc:spChg chg="add mod">
          <ac:chgData name="Zhang Hongce" userId="e56732a680170d04" providerId="LiveId" clId="{5C4EAAE5-C006-45B5-BDFD-DF4DA3F8FBBE}" dt="2021-05-10T20:23:38.407" v="16011" actId="20577"/>
          <ac:spMkLst>
            <pc:docMk/>
            <pc:sldMk cId="959576412" sldId="433"/>
            <ac:spMk id="39" creationId="{7E96B8F3-863D-490F-AC38-EC3C94BE2E4B}"/>
          </ac:spMkLst>
        </pc:spChg>
        <pc:spChg chg="add mod">
          <ac:chgData name="Zhang Hongce" userId="e56732a680170d04" providerId="LiveId" clId="{5C4EAAE5-C006-45B5-BDFD-DF4DA3F8FBBE}" dt="2021-05-10T20:23:56.788" v="16014" actId="20577"/>
          <ac:spMkLst>
            <pc:docMk/>
            <pc:sldMk cId="959576412" sldId="433"/>
            <ac:spMk id="40" creationId="{EF1AB502-F15B-4771-A99B-262AB12A4259}"/>
          </ac:spMkLst>
        </pc:spChg>
        <pc:spChg chg="add mod">
          <ac:chgData name="Zhang Hongce" userId="e56732a680170d04" providerId="LiveId" clId="{5C4EAAE5-C006-45B5-BDFD-DF4DA3F8FBBE}" dt="2021-05-11T02:00:07.725" v="17382" actId="1076"/>
          <ac:spMkLst>
            <pc:docMk/>
            <pc:sldMk cId="959576412" sldId="433"/>
            <ac:spMk id="41" creationId="{F4B35AEB-BA8A-4B67-946F-17DDBD7B4444}"/>
          </ac:spMkLst>
        </pc:spChg>
        <pc:spChg chg="add mod">
          <ac:chgData name="Zhang Hongce" userId="e56732a680170d04" providerId="LiveId" clId="{5C4EAAE5-C006-45B5-BDFD-DF4DA3F8FBBE}" dt="2021-05-11T01:59:50.756" v="17381"/>
          <ac:spMkLst>
            <pc:docMk/>
            <pc:sldMk cId="959576412" sldId="433"/>
            <ac:spMk id="42" creationId="{DA005D06-3396-47ED-85B7-B6D5F48009B5}"/>
          </ac:spMkLst>
        </pc:spChg>
        <pc:spChg chg="add mod">
          <ac:chgData name="Zhang Hongce" userId="e56732a680170d04" providerId="LiveId" clId="{5C4EAAE5-C006-45B5-BDFD-DF4DA3F8FBBE}" dt="2021-05-11T01:59:50.756" v="17381"/>
          <ac:spMkLst>
            <pc:docMk/>
            <pc:sldMk cId="959576412" sldId="433"/>
            <ac:spMk id="43" creationId="{62717845-B680-409A-80FA-2211DBFD1DA2}"/>
          </ac:spMkLst>
        </pc:spChg>
        <pc:spChg chg="add mod">
          <ac:chgData name="Zhang Hongce" userId="e56732a680170d04" providerId="LiveId" clId="{5C4EAAE5-C006-45B5-BDFD-DF4DA3F8FBBE}" dt="2021-05-11T01:59:50.756" v="17381"/>
          <ac:spMkLst>
            <pc:docMk/>
            <pc:sldMk cId="959576412" sldId="433"/>
            <ac:spMk id="44" creationId="{2C3F1C12-D1BB-402E-86FF-7D1D0C07BD06}"/>
          </ac:spMkLst>
        </pc:spChg>
        <pc:spChg chg="add mod">
          <ac:chgData name="Zhang Hongce" userId="e56732a680170d04" providerId="LiveId" clId="{5C4EAAE5-C006-45B5-BDFD-DF4DA3F8FBBE}" dt="2021-05-11T01:59:50.756" v="17381"/>
          <ac:spMkLst>
            <pc:docMk/>
            <pc:sldMk cId="959576412" sldId="433"/>
            <ac:spMk id="45" creationId="{C8E89746-F481-4EDB-8B09-B18A0F1AFE9F}"/>
          </ac:spMkLst>
        </pc:spChg>
        <pc:spChg chg="add mod">
          <ac:chgData name="Zhang Hongce" userId="e56732a680170d04" providerId="LiveId" clId="{5C4EAAE5-C006-45B5-BDFD-DF4DA3F8FBBE}" dt="2021-05-11T01:59:50.756" v="17381"/>
          <ac:spMkLst>
            <pc:docMk/>
            <pc:sldMk cId="959576412" sldId="433"/>
            <ac:spMk id="46" creationId="{C9E39782-13FD-427B-99E6-FD480C0A6292}"/>
          </ac:spMkLst>
        </pc:spChg>
        <pc:spChg chg="add mod">
          <ac:chgData name="Zhang Hongce" userId="e56732a680170d04" providerId="LiveId" clId="{5C4EAAE5-C006-45B5-BDFD-DF4DA3F8FBBE}" dt="2021-05-11T01:59:50.756" v="17381"/>
          <ac:spMkLst>
            <pc:docMk/>
            <pc:sldMk cId="959576412" sldId="433"/>
            <ac:spMk id="47" creationId="{0D1871D8-6119-450D-8B07-60E8C0284B96}"/>
          </ac:spMkLst>
        </pc:spChg>
        <pc:spChg chg="add mod">
          <ac:chgData name="Zhang Hongce" userId="e56732a680170d04" providerId="LiveId" clId="{5C4EAAE5-C006-45B5-BDFD-DF4DA3F8FBBE}" dt="2021-05-11T01:59:50.756" v="17381"/>
          <ac:spMkLst>
            <pc:docMk/>
            <pc:sldMk cId="959576412" sldId="433"/>
            <ac:spMk id="48" creationId="{5AD49A99-0E12-4E87-B025-7BE14D6A6BE1}"/>
          </ac:spMkLst>
        </pc:spChg>
        <pc:spChg chg="add mod">
          <ac:chgData name="Zhang Hongce" userId="e56732a680170d04" providerId="LiveId" clId="{5C4EAAE5-C006-45B5-BDFD-DF4DA3F8FBBE}" dt="2021-05-11T01:59:50.756" v="17381"/>
          <ac:spMkLst>
            <pc:docMk/>
            <pc:sldMk cId="959576412" sldId="433"/>
            <ac:spMk id="49" creationId="{453FB8AB-BD6D-4EC3-83FB-A4A583F29F2E}"/>
          </ac:spMkLst>
        </pc:spChg>
        <pc:spChg chg="add mod">
          <ac:chgData name="Zhang Hongce" userId="e56732a680170d04" providerId="LiveId" clId="{5C4EAAE5-C006-45B5-BDFD-DF4DA3F8FBBE}" dt="2021-05-11T02:00:22.452" v="17387" actId="20577"/>
          <ac:spMkLst>
            <pc:docMk/>
            <pc:sldMk cId="959576412" sldId="433"/>
            <ac:spMk id="50" creationId="{F8F8D1B4-3C92-48AD-951B-5461A1369193}"/>
          </ac:spMkLst>
        </pc:spChg>
        <pc:spChg chg="add mod">
          <ac:chgData name="Zhang Hongce" userId="e56732a680170d04" providerId="LiveId" clId="{5C4EAAE5-C006-45B5-BDFD-DF4DA3F8FBBE}" dt="2021-05-11T02:00:30.619" v="17390" actId="20577"/>
          <ac:spMkLst>
            <pc:docMk/>
            <pc:sldMk cId="959576412" sldId="433"/>
            <ac:spMk id="51" creationId="{BF77A0B9-E949-4566-8DC5-64F39A73510C}"/>
          </ac:spMkLst>
        </pc:spChg>
        <pc:spChg chg="add mod">
          <ac:chgData name="Zhang Hongce" userId="e56732a680170d04" providerId="LiveId" clId="{5C4EAAE5-C006-45B5-BDFD-DF4DA3F8FBBE}" dt="2021-05-11T02:01:00.885" v="17395" actId="20577"/>
          <ac:spMkLst>
            <pc:docMk/>
            <pc:sldMk cId="959576412" sldId="433"/>
            <ac:spMk id="52" creationId="{F62D9458-D537-411A-BA60-FBB838F9F570}"/>
          </ac:spMkLst>
        </pc:spChg>
        <pc:picChg chg="mod">
          <ac:chgData name="Zhang Hongce" userId="e56732a680170d04" providerId="LiveId" clId="{5C4EAAE5-C006-45B5-BDFD-DF4DA3F8FBBE}" dt="2021-05-09T18:01:37.575" v="9801" actId="1076"/>
          <ac:picMkLst>
            <pc:docMk/>
            <pc:sldMk cId="959576412" sldId="433"/>
            <ac:picMk id="19" creationId="{40927400-6330-4108-BCAC-21DB339A119D}"/>
          </ac:picMkLst>
        </pc:picChg>
        <pc:picChg chg="add mod">
          <ac:chgData name="Zhang Hongce" userId="e56732a680170d04" providerId="LiveId" clId="{5C4EAAE5-C006-45B5-BDFD-DF4DA3F8FBBE}" dt="2021-05-09T18:01:37.575" v="9801" actId="1076"/>
          <ac:picMkLst>
            <pc:docMk/>
            <pc:sldMk cId="959576412" sldId="433"/>
            <ac:picMk id="32" creationId="{DEF8D575-AE18-407A-9616-B810FEB33EA3}"/>
          </ac:picMkLst>
        </pc:picChg>
      </pc:sldChg>
      <pc:sldChg chg="add del">
        <pc:chgData name="Zhang Hongce" userId="e56732a680170d04" providerId="LiveId" clId="{5C4EAAE5-C006-45B5-BDFD-DF4DA3F8FBBE}" dt="2021-05-06T16:39:23.611" v="6144"/>
        <pc:sldMkLst>
          <pc:docMk/>
          <pc:sldMk cId="3400060104" sldId="433"/>
        </pc:sldMkLst>
      </pc:sldChg>
      <pc:sldChg chg="modSp add del mod">
        <pc:chgData name="Zhang Hongce" userId="e56732a680170d04" providerId="LiveId" clId="{5C4EAAE5-C006-45B5-BDFD-DF4DA3F8FBBE}" dt="2021-05-11T20:53:13.682" v="19917"/>
        <pc:sldMkLst>
          <pc:docMk/>
          <pc:sldMk cId="2350032023" sldId="434"/>
        </pc:sldMkLst>
        <pc:spChg chg="mod">
          <ac:chgData name="Zhang Hongce" userId="e56732a680170d04" providerId="LiveId" clId="{5C4EAAE5-C006-45B5-BDFD-DF4DA3F8FBBE}" dt="2021-05-11T13:58:31.239" v="17666"/>
          <ac:spMkLst>
            <pc:docMk/>
            <pc:sldMk cId="2350032023" sldId="434"/>
            <ac:spMk id="2" creationId="{36E41608-0758-467D-9194-3E900FF7E6C8}"/>
          </ac:spMkLst>
        </pc:spChg>
        <pc:spChg chg="mod">
          <ac:chgData name="Zhang Hongce" userId="e56732a680170d04" providerId="LiveId" clId="{5C4EAAE5-C006-45B5-BDFD-DF4DA3F8FBBE}" dt="2021-05-09T18:10:59.310" v="10089" actId="1076"/>
          <ac:spMkLst>
            <pc:docMk/>
            <pc:sldMk cId="2350032023" sldId="434"/>
            <ac:spMk id="5" creationId="{68586919-846B-40F8-9F6C-A1B3FF361E58}"/>
          </ac:spMkLst>
        </pc:spChg>
        <pc:spChg chg="mod">
          <ac:chgData name="Zhang Hongce" userId="e56732a680170d04" providerId="LiveId" clId="{5C4EAAE5-C006-45B5-BDFD-DF4DA3F8FBBE}" dt="2021-05-09T18:12:54.623" v="10164" actId="20577"/>
          <ac:spMkLst>
            <pc:docMk/>
            <pc:sldMk cId="2350032023" sldId="434"/>
            <ac:spMk id="15" creationId="{05D68F57-E92E-4714-AE3B-6C81C6623268}"/>
          </ac:spMkLst>
        </pc:spChg>
        <pc:spChg chg="mod">
          <ac:chgData name="Zhang Hongce" userId="e56732a680170d04" providerId="LiveId" clId="{5C4EAAE5-C006-45B5-BDFD-DF4DA3F8FBBE}" dt="2021-05-09T18:11:40.654" v="10096" actId="1076"/>
          <ac:spMkLst>
            <pc:docMk/>
            <pc:sldMk cId="2350032023" sldId="434"/>
            <ac:spMk id="16" creationId="{F35D2A1C-047D-4853-969A-68CBFD8EFCAD}"/>
          </ac:spMkLst>
        </pc:spChg>
        <pc:cxnChg chg="mod">
          <ac:chgData name="Zhang Hongce" userId="e56732a680170d04" providerId="LiveId" clId="{5C4EAAE5-C006-45B5-BDFD-DF4DA3F8FBBE}" dt="2021-05-09T18:11:20.614" v="10093" actId="14100"/>
          <ac:cxnSpMkLst>
            <pc:docMk/>
            <pc:sldMk cId="2350032023" sldId="434"/>
            <ac:cxnSpMk id="14" creationId="{D912CF4E-3E60-4542-AD24-64BC0BB47A30}"/>
          </ac:cxnSpMkLst>
        </pc:cxnChg>
      </pc:sldChg>
      <pc:sldChg chg="addSp modSp add del mod">
        <pc:chgData name="Zhang Hongce" userId="e56732a680170d04" providerId="LiveId" clId="{5C4EAAE5-C006-45B5-BDFD-DF4DA3F8FBBE}" dt="2021-05-11T14:32:52.579" v="18563" actId="47"/>
        <pc:sldMkLst>
          <pc:docMk/>
          <pc:sldMk cId="1061248928" sldId="435"/>
        </pc:sldMkLst>
        <pc:spChg chg="mod">
          <ac:chgData name="Zhang Hongce" userId="e56732a680170d04" providerId="LiveId" clId="{5C4EAAE5-C006-45B5-BDFD-DF4DA3F8FBBE}" dt="2021-05-09T18:13:23.426" v="10192" actId="20577"/>
          <ac:spMkLst>
            <pc:docMk/>
            <pc:sldMk cId="1061248928" sldId="435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9T18:13:49.223" v="10202" actId="14100"/>
          <ac:spMkLst>
            <pc:docMk/>
            <pc:sldMk cId="1061248928" sldId="435"/>
            <ac:spMk id="16" creationId="{A8854FEE-0F1F-40AF-9900-1E1F57D88769}"/>
          </ac:spMkLst>
        </pc:spChg>
        <pc:spChg chg="mod">
          <ac:chgData name="Zhang Hongce" userId="e56732a680170d04" providerId="LiveId" clId="{5C4EAAE5-C006-45B5-BDFD-DF4DA3F8FBBE}" dt="2021-05-09T18:13:54.879" v="10203" actId="1076"/>
          <ac:spMkLst>
            <pc:docMk/>
            <pc:sldMk cId="1061248928" sldId="435"/>
            <ac:spMk id="20" creationId="{3B3A95DE-E2C3-49BA-A317-91EA99A2DC83}"/>
          </ac:spMkLst>
        </pc:spChg>
        <pc:spChg chg="add mod">
          <ac:chgData name="Zhang Hongce" userId="e56732a680170d04" providerId="LiveId" clId="{5C4EAAE5-C006-45B5-BDFD-DF4DA3F8FBBE}" dt="2021-05-09T18:13:58.174" v="10204" actId="14100"/>
          <ac:spMkLst>
            <pc:docMk/>
            <pc:sldMk cId="1061248928" sldId="435"/>
            <ac:spMk id="36" creationId="{D5EFA150-AFCD-4571-9C11-A9DDCC22BC05}"/>
          </ac:spMkLst>
        </pc:spChg>
      </pc:sldChg>
      <pc:sldChg chg="addSp delSp modSp add mod modShow">
        <pc:chgData name="Zhang Hongce" userId="e56732a680170d04" providerId="LiveId" clId="{5C4EAAE5-C006-45B5-BDFD-DF4DA3F8FBBE}" dt="2021-05-12T18:19:56.730" v="20553" actId="729"/>
        <pc:sldMkLst>
          <pc:docMk/>
          <pc:sldMk cId="891632145" sldId="436"/>
        </pc:sldMkLst>
        <pc:spChg chg="mod">
          <ac:chgData name="Zhang Hongce" userId="e56732a680170d04" providerId="LiveId" clId="{5C4EAAE5-C006-45B5-BDFD-DF4DA3F8FBBE}" dt="2021-05-10T20:48:26.567" v="16114" actId="113"/>
          <ac:spMkLst>
            <pc:docMk/>
            <pc:sldMk cId="891632145" sldId="436"/>
            <ac:spMk id="2" creationId="{747AE5B3-FD5C-430C-A6B1-D3C06DDB6A5E}"/>
          </ac:spMkLst>
        </pc:spChg>
        <pc:spChg chg="mod">
          <ac:chgData name="Zhang Hongce" userId="e56732a680170d04" providerId="LiveId" clId="{5C4EAAE5-C006-45B5-BDFD-DF4DA3F8FBBE}" dt="2021-05-11T14:33:12.688" v="18564"/>
          <ac:spMkLst>
            <pc:docMk/>
            <pc:sldMk cId="891632145" sldId="436"/>
            <ac:spMk id="3" creationId="{E1758E52-7318-413C-AE2E-680BB1A8DE56}"/>
          </ac:spMkLst>
        </pc:spChg>
        <pc:spChg chg="del">
          <ac:chgData name="Zhang Hongce" userId="e56732a680170d04" providerId="LiveId" clId="{5C4EAAE5-C006-45B5-BDFD-DF4DA3F8FBBE}" dt="2021-05-09T18:19:32.201" v="10412" actId="478"/>
          <ac:spMkLst>
            <pc:docMk/>
            <pc:sldMk cId="891632145" sldId="436"/>
            <ac:spMk id="4" creationId="{BD2A5746-3668-43E0-924C-51D7585C38AE}"/>
          </ac:spMkLst>
        </pc:spChg>
        <pc:spChg chg="del">
          <ac:chgData name="Zhang Hongce" userId="e56732a680170d04" providerId="LiveId" clId="{5C4EAAE5-C006-45B5-BDFD-DF4DA3F8FBBE}" dt="2021-05-09T18:19:32.201" v="10412" actId="478"/>
          <ac:spMkLst>
            <pc:docMk/>
            <pc:sldMk cId="891632145" sldId="436"/>
            <ac:spMk id="5" creationId="{04D7F2E5-B89B-4B5B-ABC0-E7DB915921EB}"/>
          </ac:spMkLst>
        </pc:spChg>
        <pc:spChg chg="mod">
          <ac:chgData name="Zhang Hongce" userId="e56732a680170d04" providerId="LiveId" clId="{5C4EAAE5-C006-45B5-BDFD-DF4DA3F8FBBE}" dt="2021-05-09T18:34:09.609" v="10942" actId="14100"/>
          <ac:spMkLst>
            <pc:docMk/>
            <pc:sldMk cId="891632145" sldId="436"/>
            <ac:spMk id="8" creationId="{B72E59DA-87C6-4774-A9CA-F140896E3E8A}"/>
          </ac:spMkLst>
        </pc:spChg>
        <pc:spChg chg="add del mod">
          <ac:chgData name="Zhang Hongce" userId="e56732a680170d04" providerId="LiveId" clId="{5C4EAAE5-C006-45B5-BDFD-DF4DA3F8FBBE}" dt="2021-05-09T18:19:31.001" v="10411"/>
          <ac:spMkLst>
            <pc:docMk/>
            <pc:sldMk cId="891632145" sldId="436"/>
            <ac:spMk id="10" creationId="{BFC09429-39A5-4D70-BD9B-6B1A057E42F7}"/>
          </ac:spMkLst>
        </pc:spChg>
        <pc:spChg chg="del">
          <ac:chgData name="Zhang Hongce" userId="e56732a680170d04" providerId="LiveId" clId="{5C4EAAE5-C006-45B5-BDFD-DF4DA3F8FBBE}" dt="2021-05-09T18:19:32.201" v="10412" actId="478"/>
          <ac:spMkLst>
            <pc:docMk/>
            <pc:sldMk cId="891632145" sldId="436"/>
            <ac:spMk id="13" creationId="{EB17AD2A-9AC5-4ABC-8E66-E1DB2AFDC25F}"/>
          </ac:spMkLst>
        </pc:spChg>
        <pc:spChg chg="add mod">
          <ac:chgData name="Zhang Hongce" userId="e56732a680170d04" providerId="LiveId" clId="{5C4EAAE5-C006-45B5-BDFD-DF4DA3F8FBBE}" dt="2021-05-09T18:31:24.276" v="10796" actId="20577"/>
          <ac:spMkLst>
            <pc:docMk/>
            <pc:sldMk cId="891632145" sldId="436"/>
            <ac:spMk id="14" creationId="{3C409688-D88E-4021-9D13-A296D5E73D22}"/>
          </ac:spMkLst>
        </pc:spChg>
        <pc:cxnChg chg="del">
          <ac:chgData name="Zhang Hongce" userId="e56732a680170d04" providerId="LiveId" clId="{5C4EAAE5-C006-45B5-BDFD-DF4DA3F8FBBE}" dt="2021-05-09T18:19:32.201" v="10412" actId="478"/>
          <ac:cxnSpMkLst>
            <pc:docMk/>
            <pc:sldMk cId="891632145" sldId="436"/>
            <ac:cxnSpMk id="11" creationId="{C366CD13-7DE0-4474-990F-682C0404094A}"/>
          </ac:cxnSpMkLst>
        </pc:cxnChg>
        <pc:cxnChg chg="del">
          <ac:chgData name="Zhang Hongce" userId="e56732a680170d04" providerId="LiveId" clId="{5C4EAAE5-C006-45B5-BDFD-DF4DA3F8FBBE}" dt="2021-05-09T18:19:32.201" v="10412" actId="478"/>
          <ac:cxnSpMkLst>
            <pc:docMk/>
            <pc:sldMk cId="891632145" sldId="436"/>
            <ac:cxnSpMk id="12" creationId="{2A93A39A-C657-495B-B9FA-5F398F8BA757}"/>
          </ac:cxnSpMkLst>
        </pc:cxnChg>
        <pc:cxnChg chg="add mod">
          <ac:chgData name="Zhang Hongce" userId="e56732a680170d04" providerId="LiveId" clId="{5C4EAAE5-C006-45B5-BDFD-DF4DA3F8FBBE}" dt="2021-05-09T18:26:48.776" v="10707" actId="1076"/>
          <ac:cxnSpMkLst>
            <pc:docMk/>
            <pc:sldMk cId="891632145" sldId="436"/>
            <ac:cxnSpMk id="15" creationId="{6D51A2CC-AC50-41DD-892A-3017E417D74D}"/>
          </ac:cxnSpMkLst>
        </pc:cxnChg>
      </pc:sldChg>
      <pc:sldChg chg="modSp add mod ord modNotesTx">
        <pc:chgData name="Zhang Hongce" userId="e56732a680170d04" providerId="LiveId" clId="{5C4EAAE5-C006-45B5-BDFD-DF4DA3F8FBBE}" dt="2021-05-12T18:16:46.554" v="20451" actId="20577"/>
        <pc:sldMkLst>
          <pc:docMk/>
          <pc:sldMk cId="1283927222" sldId="437"/>
        </pc:sldMkLst>
        <pc:spChg chg="mod">
          <ac:chgData name="Zhang Hongce" userId="e56732a680170d04" providerId="LiveId" clId="{5C4EAAE5-C006-45B5-BDFD-DF4DA3F8FBBE}" dt="2021-05-10T20:48:33.768" v="16116" actId="113"/>
          <ac:spMkLst>
            <pc:docMk/>
            <pc:sldMk cId="1283927222" sldId="437"/>
            <ac:spMk id="2" creationId="{747AE5B3-FD5C-430C-A6B1-D3C06DDB6A5E}"/>
          </ac:spMkLst>
        </pc:spChg>
        <pc:spChg chg="mod">
          <ac:chgData name="Zhang Hongce" userId="e56732a680170d04" providerId="LiveId" clId="{5C4EAAE5-C006-45B5-BDFD-DF4DA3F8FBBE}" dt="2021-05-10T20:45:31.039" v="16066" actId="20577"/>
          <ac:spMkLst>
            <pc:docMk/>
            <pc:sldMk cId="1283927222" sldId="437"/>
            <ac:spMk id="3" creationId="{E1758E52-7318-413C-AE2E-680BB1A8DE56}"/>
          </ac:spMkLst>
        </pc:spChg>
        <pc:spChg chg="mod">
          <ac:chgData name="Zhang Hongce" userId="e56732a680170d04" providerId="LiveId" clId="{5C4EAAE5-C006-45B5-BDFD-DF4DA3F8FBBE}" dt="2021-05-12T18:16:46.554" v="20451" actId="20577"/>
          <ac:spMkLst>
            <pc:docMk/>
            <pc:sldMk cId="1283927222" sldId="437"/>
            <ac:spMk id="8" creationId="{B72E59DA-87C6-4774-A9CA-F140896E3E8A}"/>
          </ac:spMkLst>
        </pc:spChg>
        <pc:spChg chg="mod">
          <ac:chgData name="Zhang Hongce" userId="e56732a680170d04" providerId="LiveId" clId="{5C4EAAE5-C006-45B5-BDFD-DF4DA3F8FBBE}" dt="2021-05-09T18:31:18.542" v="10795" actId="6549"/>
          <ac:spMkLst>
            <pc:docMk/>
            <pc:sldMk cId="1283927222" sldId="437"/>
            <ac:spMk id="14" creationId="{3C409688-D88E-4021-9D13-A296D5E73D22}"/>
          </ac:spMkLst>
        </pc:spChg>
      </pc:sldChg>
      <pc:sldChg chg="addSp delSp modSp add mod modShow">
        <pc:chgData name="Zhang Hongce" userId="e56732a680170d04" providerId="LiveId" clId="{5C4EAAE5-C006-45B5-BDFD-DF4DA3F8FBBE}" dt="2021-05-12T18:40:45.760" v="21535" actId="207"/>
        <pc:sldMkLst>
          <pc:docMk/>
          <pc:sldMk cId="672897958" sldId="438"/>
        </pc:sldMkLst>
        <pc:spChg chg="mod">
          <ac:chgData name="Zhang Hongce" userId="e56732a680170d04" providerId="LiveId" clId="{5C4EAAE5-C006-45B5-BDFD-DF4DA3F8FBBE}" dt="2021-05-10T20:48:23.911" v="16113" actId="113"/>
          <ac:spMkLst>
            <pc:docMk/>
            <pc:sldMk cId="672897958" sldId="438"/>
            <ac:spMk id="2" creationId="{747AE5B3-FD5C-430C-A6B1-D3C06DDB6A5E}"/>
          </ac:spMkLst>
        </pc:spChg>
        <pc:spChg chg="mod">
          <ac:chgData name="Zhang Hongce" userId="e56732a680170d04" providerId="LiveId" clId="{5C4EAAE5-C006-45B5-BDFD-DF4DA3F8FBBE}" dt="2021-05-11T14:33:15.002" v="18565"/>
          <ac:spMkLst>
            <pc:docMk/>
            <pc:sldMk cId="672897958" sldId="438"/>
            <ac:spMk id="3" creationId="{E1758E52-7318-413C-AE2E-680BB1A8DE56}"/>
          </ac:spMkLst>
        </pc:spChg>
        <pc:spChg chg="add mod">
          <ac:chgData name="Zhang Hongce" userId="e56732a680170d04" providerId="LiveId" clId="{5C4EAAE5-C006-45B5-BDFD-DF4DA3F8FBBE}" dt="2021-05-09T18:33:15.444" v="10883" actId="208"/>
          <ac:spMkLst>
            <pc:docMk/>
            <pc:sldMk cId="672897958" sldId="438"/>
            <ac:spMk id="4" creationId="{E173E963-BE84-4EDC-8579-6F83631EFF6D}"/>
          </ac:spMkLst>
        </pc:spChg>
        <pc:spChg chg="add mod">
          <ac:chgData name="Zhang Hongce" userId="e56732a680170d04" providerId="LiveId" clId="{5C4EAAE5-C006-45B5-BDFD-DF4DA3F8FBBE}" dt="2021-05-09T18:30:16.816" v="10743" actId="1076"/>
          <ac:spMkLst>
            <pc:docMk/>
            <pc:sldMk cId="672897958" sldId="438"/>
            <ac:spMk id="7" creationId="{5FA7BC20-BB96-4CD7-8935-B7A491E4FE62}"/>
          </ac:spMkLst>
        </pc:spChg>
        <pc:spChg chg="mod">
          <ac:chgData name="Zhang Hongce" userId="e56732a680170d04" providerId="LiveId" clId="{5C4EAAE5-C006-45B5-BDFD-DF4DA3F8FBBE}" dt="2021-05-12T18:40:45.760" v="21535" actId="207"/>
          <ac:spMkLst>
            <pc:docMk/>
            <pc:sldMk cId="672897958" sldId="438"/>
            <ac:spMk id="8" creationId="{B72E59DA-87C6-4774-A9CA-F140896E3E8A}"/>
          </ac:spMkLst>
        </pc:spChg>
        <pc:spChg chg="add mod">
          <ac:chgData name="Zhang Hongce" userId="e56732a680170d04" providerId="LiveId" clId="{5C4EAAE5-C006-45B5-BDFD-DF4DA3F8FBBE}" dt="2021-05-09T18:30:16.816" v="10743" actId="1076"/>
          <ac:spMkLst>
            <pc:docMk/>
            <pc:sldMk cId="672897958" sldId="438"/>
            <ac:spMk id="9" creationId="{FAB49DC4-16C6-45EF-A35D-84B47D0D0DB4}"/>
          </ac:spMkLst>
        </pc:spChg>
        <pc:spChg chg="add mod">
          <ac:chgData name="Zhang Hongce" userId="e56732a680170d04" providerId="LiveId" clId="{5C4EAAE5-C006-45B5-BDFD-DF4DA3F8FBBE}" dt="2021-05-09T18:30:13.040" v="10742" actId="1076"/>
          <ac:spMkLst>
            <pc:docMk/>
            <pc:sldMk cId="672897958" sldId="438"/>
            <ac:spMk id="10" creationId="{5AD4E467-9DBF-4C34-A7E7-EEB11C766DE5}"/>
          </ac:spMkLst>
        </pc:spChg>
        <pc:spChg chg="add mod">
          <ac:chgData name="Zhang Hongce" userId="e56732a680170d04" providerId="LiveId" clId="{5C4EAAE5-C006-45B5-BDFD-DF4DA3F8FBBE}" dt="2021-05-09T18:30:13.040" v="10742" actId="1076"/>
          <ac:spMkLst>
            <pc:docMk/>
            <pc:sldMk cId="672897958" sldId="438"/>
            <ac:spMk id="11" creationId="{985E9851-0C51-407A-9B96-A75258859E62}"/>
          </ac:spMkLst>
        </pc:spChg>
        <pc:spChg chg="add mod">
          <ac:chgData name="Zhang Hongce" userId="e56732a680170d04" providerId="LiveId" clId="{5C4EAAE5-C006-45B5-BDFD-DF4DA3F8FBBE}" dt="2021-05-09T18:30:02.649" v="10738" actId="1076"/>
          <ac:spMkLst>
            <pc:docMk/>
            <pc:sldMk cId="672897958" sldId="438"/>
            <ac:spMk id="12" creationId="{8FF7D285-F623-4B6A-A7B5-1664A080E61A}"/>
          </ac:spMkLst>
        </pc:spChg>
        <pc:spChg chg="add del mod">
          <ac:chgData name="Zhang Hongce" userId="e56732a680170d04" providerId="LiveId" clId="{5C4EAAE5-C006-45B5-BDFD-DF4DA3F8FBBE}" dt="2021-05-09T18:27:46.551" v="10721" actId="478"/>
          <ac:spMkLst>
            <pc:docMk/>
            <pc:sldMk cId="672897958" sldId="438"/>
            <ac:spMk id="13" creationId="{FA480DEA-3C19-4A97-AB58-92DF120B0265}"/>
          </ac:spMkLst>
        </pc:spChg>
        <pc:spChg chg="mod">
          <ac:chgData name="Zhang Hongce" userId="e56732a680170d04" providerId="LiveId" clId="{5C4EAAE5-C006-45B5-BDFD-DF4DA3F8FBBE}" dt="2021-05-09T18:31:42.462" v="10824" actId="20577"/>
          <ac:spMkLst>
            <pc:docMk/>
            <pc:sldMk cId="672897958" sldId="438"/>
            <ac:spMk id="14" creationId="{3C409688-D88E-4021-9D13-A296D5E73D22}"/>
          </ac:spMkLst>
        </pc:spChg>
        <pc:spChg chg="add mod">
          <ac:chgData name="Zhang Hongce" userId="e56732a680170d04" providerId="LiveId" clId="{5C4EAAE5-C006-45B5-BDFD-DF4DA3F8FBBE}" dt="2021-05-09T18:30:16.816" v="10743" actId="1076"/>
          <ac:spMkLst>
            <pc:docMk/>
            <pc:sldMk cId="672897958" sldId="438"/>
            <ac:spMk id="16" creationId="{0F186AB8-E6A4-4356-9D03-21B093475281}"/>
          </ac:spMkLst>
        </pc:spChg>
        <pc:spChg chg="add del mod">
          <ac:chgData name="Zhang Hongce" userId="e56732a680170d04" providerId="LiveId" clId="{5C4EAAE5-C006-45B5-BDFD-DF4DA3F8FBBE}" dt="2021-05-09T18:29:47.508" v="10734" actId="478"/>
          <ac:spMkLst>
            <pc:docMk/>
            <pc:sldMk cId="672897958" sldId="438"/>
            <ac:spMk id="17" creationId="{6E6C1004-9786-4AC7-983C-0099C58C137C}"/>
          </ac:spMkLst>
        </pc:spChg>
        <pc:spChg chg="add del mod">
          <ac:chgData name="Zhang Hongce" userId="e56732a680170d04" providerId="LiveId" clId="{5C4EAAE5-C006-45B5-BDFD-DF4DA3F8FBBE}" dt="2021-05-09T18:27:51.513" v="10722" actId="478"/>
          <ac:spMkLst>
            <pc:docMk/>
            <pc:sldMk cId="672897958" sldId="438"/>
            <ac:spMk id="18" creationId="{67351DAE-1186-4714-99A6-BC535874CE18}"/>
          </ac:spMkLst>
        </pc:spChg>
        <pc:spChg chg="add del mod">
          <ac:chgData name="Zhang Hongce" userId="e56732a680170d04" providerId="LiveId" clId="{5C4EAAE5-C006-45B5-BDFD-DF4DA3F8FBBE}" dt="2021-05-09T18:27:51.513" v="10722" actId="478"/>
          <ac:spMkLst>
            <pc:docMk/>
            <pc:sldMk cId="672897958" sldId="438"/>
            <ac:spMk id="19" creationId="{1B5BCF31-85A3-405D-9E84-9F5BCED059FA}"/>
          </ac:spMkLst>
        </pc:spChg>
        <pc:spChg chg="add mod">
          <ac:chgData name="Zhang Hongce" userId="e56732a680170d04" providerId="LiveId" clId="{5C4EAAE5-C006-45B5-BDFD-DF4DA3F8FBBE}" dt="2021-05-09T18:30:07.599" v="10741" actId="1076"/>
          <ac:spMkLst>
            <pc:docMk/>
            <pc:sldMk cId="672897958" sldId="438"/>
            <ac:spMk id="20" creationId="{07BD546C-BE07-443D-8A83-CE100FA5DF63}"/>
          </ac:spMkLst>
        </pc:spChg>
        <pc:spChg chg="add mod">
          <ac:chgData name="Zhang Hongce" userId="e56732a680170d04" providerId="LiveId" clId="{5C4EAAE5-C006-45B5-BDFD-DF4DA3F8FBBE}" dt="2021-05-09T18:30:13.040" v="10742" actId="1076"/>
          <ac:spMkLst>
            <pc:docMk/>
            <pc:sldMk cId="672897958" sldId="438"/>
            <ac:spMk id="21" creationId="{D675DEEA-FFB4-4F65-9F9E-62304DEF7A90}"/>
          </ac:spMkLst>
        </pc:spChg>
      </pc:sldChg>
      <pc:sldChg chg="addSp delSp modSp add mod">
        <pc:chgData name="Zhang Hongce" userId="e56732a680170d04" providerId="LiveId" clId="{5C4EAAE5-C006-45B5-BDFD-DF4DA3F8FBBE}" dt="2021-05-12T18:17:56.306" v="20552" actId="14100"/>
        <pc:sldMkLst>
          <pc:docMk/>
          <pc:sldMk cId="477527234" sldId="439"/>
        </pc:sldMkLst>
        <pc:spChg chg="mod">
          <ac:chgData name="Zhang Hongce" userId="e56732a680170d04" providerId="LiveId" clId="{5C4EAAE5-C006-45B5-BDFD-DF4DA3F8FBBE}" dt="2021-05-10T20:47:58.645" v="16110" actId="207"/>
          <ac:spMkLst>
            <pc:docMk/>
            <pc:sldMk cId="477527234" sldId="439"/>
            <ac:spMk id="2" creationId="{747AE5B3-FD5C-430C-A6B1-D3C06DDB6A5E}"/>
          </ac:spMkLst>
        </pc:spChg>
        <pc:spChg chg="mod">
          <ac:chgData name="Zhang Hongce" userId="e56732a680170d04" providerId="LiveId" clId="{5C4EAAE5-C006-45B5-BDFD-DF4DA3F8FBBE}" dt="2021-05-11T14:33:18.265" v="18566"/>
          <ac:spMkLst>
            <pc:docMk/>
            <pc:sldMk cId="477527234" sldId="439"/>
            <ac:spMk id="3" creationId="{E1758E52-7318-413C-AE2E-680BB1A8DE56}"/>
          </ac:spMkLst>
        </pc:spChg>
        <pc:spChg chg="mod">
          <ac:chgData name="Zhang Hongce" userId="e56732a680170d04" providerId="LiveId" clId="{5C4EAAE5-C006-45B5-BDFD-DF4DA3F8FBBE}" dt="2021-05-11T14:43:19.932" v="18998" actId="6549"/>
          <ac:spMkLst>
            <pc:docMk/>
            <pc:sldMk cId="477527234" sldId="439"/>
            <ac:spMk id="8" creationId="{0DC04D14-8791-4C4D-918C-BED1FABF7C87}"/>
          </ac:spMkLst>
        </pc:spChg>
        <pc:spChg chg="add mod">
          <ac:chgData name="Zhang Hongce" userId="e56732a680170d04" providerId="LiveId" clId="{5C4EAAE5-C006-45B5-BDFD-DF4DA3F8FBBE}" dt="2021-05-12T18:17:42.991" v="20548" actId="20577"/>
          <ac:spMkLst>
            <pc:docMk/>
            <pc:sldMk cId="477527234" sldId="439"/>
            <ac:spMk id="9" creationId="{73E10A98-C462-4876-A042-AF13186A1B20}"/>
          </ac:spMkLst>
        </pc:spChg>
        <pc:spChg chg="del mod">
          <ac:chgData name="Zhang Hongce" userId="e56732a680170d04" providerId="LiveId" clId="{5C4EAAE5-C006-45B5-BDFD-DF4DA3F8FBBE}" dt="2021-05-09T18:45:59.817" v="11000" actId="478"/>
          <ac:spMkLst>
            <pc:docMk/>
            <pc:sldMk cId="477527234" sldId="439"/>
            <ac:spMk id="13" creationId="{B46E317A-A80F-4E83-AEEC-D58ABE038FF2}"/>
          </ac:spMkLst>
        </pc:spChg>
        <pc:spChg chg="del">
          <ac:chgData name="Zhang Hongce" userId="e56732a680170d04" providerId="LiveId" clId="{5C4EAAE5-C006-45B5-BDFD-DF4DA3F8FBBE}" dt="2021-05-09T18:36:32.016" v="10947" actId="478"/>
          <ac:spMkLst>
            <pc:docMk/>
            <pc:sldMk cId="477527234" sldId="439"/>
            <ac:spMk id="19" creationId="{43AE0110-FBED-407D-8B35-21799F747E3E}"/>
          </ac:spMkLst>
        </pc:spChg>
        <pc:cxnChg chg="add mod">
          <ac:chgData name="Zhang Hongce" userId="e56732a680170d04" providerId="LiveId" clId="{5C4EAAE5-C006-45B5-BDFD-DF4DA3F8FBBE}" dt="2021-05-12T18:17:56.306" v="20552" actId="14100"/>
          <ac:cxnSpMkLst>
            <pc:docMk/>
            <pc:sldMk cId="477527234" sldId="439"/>
            <ac:cxnSpMk id="6" creationId="{3957CD27-F3A0-4388-B3C1-162D3D8FBA71}"/>
          </ac:cxnSpMkLst>
        </pc:cxnChg>
        <pc:cxnChg chg="del">
          <ac:chgData name="Zhang Hongce" userId="e56732a680170d04" providerId="LiveId" clId="{5C4EAAE5-C006-45B5-BDFD-DF4DA3F8FBBE}" dt="2021-05-09T18:36:32.016" v="10947" actId="478"/>
          <ac:cxnSpMkLst>
            <pc:docMk/>
            <pc:sldMk cId="477527234" sldId="439"/>
            <ac:cxnSpMk id="18" creationId="{98F393B0-B123-4CF3-B2A2-F757854EEBD7}"/>
          </ac:cxnSpMkLst>
        </pc:cxnChg>
      </pc:sldChg>
      <pc:sldChg chg="addSp delSp modSp new mod modNotesTx">
        <pc:chgData name="Zhang Hongce" userId="e56732a680170d04" providerId="LiveId" clId="{5C4EAAE5-C006-45B5-BDFD-DF4DA3F8FBBE}" dt="2021-05-11T21:10:47.803" v="20148" actId="5793"/>
        <pc:sldMkLst>
          <pc:docMk/>
          <pc:sldMk cId="136182245" sldId="440"/>
        </pc:sldMkLst>
        <pc:spChg chg="del">
          <ac:chgData name="Zhang Hongce" userId="e56732a680170d04" providerId="LiveId" clId="{5C4EAAE5-C006-45B5-BDFD-DF4DA3F8FBBE}" dt="2021-05-09T18:48:14.926" v="11152" actId="478"/>
          <ac:spMkLst>
            <pc:docMk/>
            <pc:sldMk cId="136182245" sldId="440"/>
            <ac:spMk id="2" creationId="{9E440C30-5C36-4F89-B956-7292E9251AE9}"/>
          </ac:spMkLst>
        </pc:spChg>
        <pc:spChg chg="add mod">
          <ac:chgData name="Zhang Hongce" userId="e56732a680170d04" providerId="LiveId" clId="{5C4EAAE5-C006-45B5-BDFD-DF4DA3F8FBBE}" dt="2021-05-10T13:59:07.109" v="14958" actId="1076"/>
          <ac:spMkLst>
            <pc:docMk/>
            <pc:sldMk cId="136182245" sldId="440"/>
            <ac:spMk id="2" creationId="{F51347BC-7326-4E1C-A904-96E9BD27CA28}"/>
          </ac:spMkLst>
        </pc:spChg>
        <pc:spChg chg="mod">
          <ac:chgData name="Zhang Hongce" userId="e56732a680170d04" providerId="LiveId" clId="{5C4EAAE5-C006-45B5-BDFD-DF4DA3F8FBBE}" dt="2021-05-09T18:47:53.218" v="11151" actId="14100"/>
          <ac:spMkLst>
            <pc:docMk/>
            <pc:sldMk cId="136182245" sldId="440"/>
            <ac:spMk id="3" creationId="{856F6AAA-31F2-4056-A54D-6B5C671BD260}"/>
          </ac:spMkLst>
        </pc:spChg>
        <pc:spChg chg="add del mod">
          <ac:chgData name="Zhang Hongce" userId="e56732a680170d04" providerId="LiveId" clId="{5C4EAAE5-C006-45B5-BDFD-DF4DA3F8FBBE}" dt="2021-05-09T18:48:18.303" v="11154"/>
          <ac:spMkLst>
            <pc:docMk/>
            <pc:sldMk cId="136182245" sldId="440"/>
            <ac:spMk id="5" creationId="{393F9505-DDF6-4311-BD05-FF3F968C9517}"/>
          </ac:spMkLst>
        </pc:spChg>
        <pc:spChg chg="add del mod">
          <ac:chgData name="Zhang Hongce" userId="e56732a680170d04" providerId="LiveId" clId="{5C4EAAE5-C006-45B5-BDFD-DF4DA3F8FBBE}" dt="2021-05-09T18:48:18.303" v="11154"/>
          <ac:spMkLst>
            <pc:docMk/>
            <pc:sldMk cId="136182245" sldId="440"/>
            <ac:spMk id="6" creationId="{DD2BEDF2-E6C0-40DA-AC6C-1C85268FF47F}"/>
          </ac:spMkLst>
        </pc:spChg>
        <pc:spChg chg="add del mod">
          <ac:chgData name="Zhang Hongce" userId="e56732a680170d04" providerId="LiveId" clId="{5C4EAAE5-C006-45B5-BDFD-DF4DA3F8FBBE}" dt="2021-05-09T18:48:18.303" v="11154"/>
          <ac:spMkLst>
            <pc:docMk/>
            <pc:sldMk cId="136182245" sldId="440"/>
            <ac:spMk id="7" creationId="{058A4D68-93B0-4FA5-AB18-B85AA6716C5F}"/>
          </ac:spMkLst>
        </pc:spChg>
        <pc:spChg chg="add del mod">
          <ac:chgData name="Zhang Hongce" userId="e56732a680170d04" providerId="LiveId" clId="{5C4EAAE5-C006-45B5-BDFD-DF4DA3F8FBBE}" dt="2021-05-09T18:48:18.303" v="11154"/>
          <ac:spMkLst>
            <pc:docMk/>
            <pc:sldMk cId="136182245" sldId="440"/>
            <ac:spMk id="8" creationId="{4D12C359-C53C-4FEF-8A14-76920B7C5E8C}"/>
          </ac:spMkLst>
        </pc:spChg>
        <pc:spChg chg="add del mod">
          <ac:chgData name="Zhang Hongce" userId="e56732a680170d04" providerId="LiveId" clId="{5C4EAAE5-C006-45B5-BDFD-DF4DA3F8FBBE}" dt="2021-05-09T18:48:18.303" v="11154"/>
          <ac:spMkLst>
            <pc:docMk/>
            <pc:sldMk cId="136182245" sldId="440"/>
            <ac:spMk id="9" creationId="{2CB2E779-3134-4E80-8FDF-EE0587BAD8F0}"/>
          </ac:spMkLst>
        </pc:spChg>
        <pc:spChg chg="add mod">
          <ac:chgData name="Zhang Hongce" userId="e56732a680170d04" providerId="LiveId" clId="{5C4EAAE5-C006-45B5-BDFD-DF4DA3F8FBBE}" dt="2021-05-09T18:50:25.562" v="11189" actId="1076"/>
          <ac:spMkLst>
            <pc:docMk/>
            <pc:sldMk cId="136182245" sldId="440"/>
            <ac:spMk id="11" creationId="{A5223BEB-E186-4073-A327-8F66FF810EAA}"/>
          </ac:spMkLst>
        </pc:spChg>
        <pc:spChg chg="add del mod">
          <ac:chgData name="Zhang Hongce" userId="e56732a680170d04" providerId="LiveId" clId="{5C4EAAE5-C006-45B5-BDFD-DF4DA3F8FBBE}" dt="2021-05-09T18:50:09.730" v="11184" actId="478"/>
          <ac:spMkLst>
            <pc:docMk/>
            <pc:sldMk cId="136182245" sldId="440"/>
            <ac:spMk id="12" creationId="{2371A6D7-3083-4780-AC48-40DDE9FDB6B8}"/>
          </ac:spMkLst>
        </pc:spChg>
        <pc:spChg chg="add mod">
          <ac:chgData name="Zhang Hongce" userId="e56732a680170d04" providerId="LiveId" clId="{5C4EAAE5-C006-45B5-BDFD-DF4DA3F8FBBE}" dt="2021-05-10T20:49:04.302" v="16118" actId="20577"/>
          <ac:spMkLst>
            <pc:docMk/>
            <pc:sldMk cId="136182245" sldId="440"/>
            <ac:spMk id="13" creationId="{6268191E-08DB-4BEB-AA02-BAC6AA7C2044}"/>
          </ac:spMkLst>
        </pc:spChg>
        <pc:spChg chg="add mod">
          <ac:chgData name="Zhang Hongce" userId="e56732a680170d04" providerId="LiveId" clId="{5C4EAAE5-C006-45B5-BDFD-DF4DA3F8FBBE}" dt="2021-05-11T21:07:51.674" v="20048" actId="6549"/>
          <ac:spMkLst>
            <pc:docMk/>
            <pc:sldMk cId="136182245" sldId="440"/>
            <ac:spMk id="14" creationId="{17FBE466-92F5-4CD6-AE52-D6377BB9E9C4}"/>
          </ac:spMkLst>
        </pc:spChg>
        <pc:spChg chg="add del mod">
          <ac:chgData name="Zhang Hongce" userId="e56732a680170d04" providerId="LiveId" clId="{5C4EAAE5-C006-45B5-BDFD-DF4DA3F8FBBE}" dt="2021-05-09T18:49:33.229" v="11170" actId="478"/>
          <ac:spMkLst>
            <pc:docMk/>
            <pc:sldMk cId="136182245" sldId="440"/>
            <ac:spMk id="14" creationId="{C1DD56CD-A346-4490-8D6B-3DAEFCE70FD8}"/>
          </ac:spMkLst>
        </pc:spChg>
        <pc:spChg chg="add mod">
          <ac:chgData name="Zhang Hongce" userId="e56732a680170d04" providerId="LiveId" clId="{5C4EAAE5-C006-45B5-BDFD-DF4DA3F8FBBE}" dt="2021-05-10T13:59:56.933" v="15034" actId="1076"/>
          <ac:spMkLst>
            <pc:docMk/>
            <pc:sldMk cId="136182245" sldId="440"/>
            <ac:spMk id="15" creationId="{53DE44DA-7D60-4DE1-B551-6A76F551970B}"/>
          </ac:spMkLst>
        </pc:spChg>
        <pc:spChg chg="add del mod">
          <ac:chgData name="Zhang Hongce" userId="e56732a680170d04" providerId="LiveId" clId="{5C4EAAE5-C006-45B5-BDFD-DF4DA3F8FBBE}" dt="2021-05-09T18:49:33.229" v="11170" actId="478"/>
          <ac:spMkLst>
            <pc:docMk/>
            <pc:sldMk cId="136182245" sldId="440"/>
            <ac:spMk id="15" creationId="{A4512D32-194D-445B-AA37-FC24C8953D6A}"/>
          </ac:spMkLst>
        </pc:spChg>
        <pc:spChg chg="add del mod">
          <ac:chgData name="Zhang Hongce" userId="e56732a680170d04" providerId="LiveId" clId="{5C4EAAE5-C006-45B5-BDFD-DF4DA3F8FBBE}" dt="2021-05-09T18:50:21.500" v="11188" actId="478"/>
          <ac:spMkLst>
            <pc:docMk/>
            <pc:sldMk cId="136182245" sldId="440"/>
            <ac:spMk id="16" creationId="{F1172B75-E97B-4DF1-94DD-0D70AEE03263}"/>
          </ac:spMkLst>
        </pc:spChg>
        <pc:spChg chg="add del mod">
          <ac:chgData name="Zhang Hongce" userId="e56732a680170d04" providerId="LiveId" clId="{5C4EAAE5-C006-45B5-BDFD-DF4DA3F8FBBE}" dt="2021-05-09T18:49:33.229" v="11170" actId="478"/>
          <ac:spMkLst>
            <pc:docMk/>
            <pc:sldMk cId="136182245" sldId="440"/>
            <ac:spMk id="17" creationId="{B20D4004-EBC4-43D3-A8DA-FEA010CCC5A1}"/>
          </ac:spMkLst>
        </pc:spChg>
        <pc:spChg chg="add del mod">
          <ac:chgData name="Zhang Hongce" userId="e56732a680170d04" providerId="LiveId" clId="{5C4EAAE5-C006-45B5-BDFD-DF4DA3F8FBBE}" dt="2021-05-09T18:49:35.613" v="11171" actId="478"/>
          <ac:spMkLst>
            <pc:docMk/>
            <pc:sldMk cId="136182245" sldId="440"/>
            <ac:spMk id="18" creationId="{AFE80347-AB00-4F54-B2FA-F36FCA250368}"/>
          </ac:spMkLst>
        </pc:spChg>
        <pc:spChg chg="add mod">
          <ac:chgData name="Zhang Hongce" userId="e56732a680170d04" providerId="LiveId" clId="{5C4EAAE5-C006-45B5-BDFD-DF4DA3F8FBBE}" dt="2021-05-09T18:50:25.562" v="11189" actId="1076"/>
          <ac:spMkLst>
            <pc:docMk/>
            <pc:sldMk cId="136182245" sldId="440"/>
            <ac:spMk id="19" creationId="{11819620-1BEC-4C97-9A2E-03EBD6A3DE02}"/>
          </ac:spMkLst>
        </pc:spChg>
        <pc:spChg chg="add del mod">
          <ac:chgData name="Zhang Hongce" userId="e56732a680170d04" providerId="LiveId" clId="{5C4EAAE5-C006-45B5-BDFD-DF4DA3F8FBBE}" dt="2021-05-09T18:48:53.234" v="11157" actId="478"/>
          <ac:spMkLst>
            <pc:docMk/>
            <pc:sldMk cId="136182245" sldId="440"/>
            <ac:spMk id="20" creationId="{02560945-69EF-447A-843A-29BD752D9159}"/>
          </ac:spMkLst>
        </pc:spChg>
        <pc:spChg chg="add del mod">
          <ac:chgData name="Zhang Hongce" userId="e56732a680170d04" providerId="LiveId" clId="{5C4EAAE5-C006-45B5-BDFD-DF4DA3F8FBBE}" dt="2021-05-09T18:48:53.234" v="11157" actId="478"/>
          <ac:spMkLst>
            <pc:docMk/>
            <pc:sldMk cId="136182245" sldId="440"/>
            <ac:spMk id="21" creationId="{2B917B0D-5515-4F50-960F-4E5473041A50}"/>
          </ac:spMkLst>
        </pc:spChg>
        <pc:spChg chg="add del mod">
          <ac:chgData name="Zhang Hongce" userId="e56732a680170d04" providerId="LiveId" clId="{5C4EAAE5-C006-45B5-BDFD-DF4DA3F8FBBE}" dt="2021-05-09T18:49:03.715" v="11160" actId="478"/>
          <ac:spMkLst>
            <pc:docMk/>
            <pc:sldMk cId="136182245" sldId="440"/>
            <ac:spMk id="22" creationId="{9E4C10AA-4098-464E-B255-589C8921432A}"/>
          </ac:spMkLst>
        </pc:spChg>
        <pc:spChg chg="add del mod">
          <ac:chgData name="Zhang Hongce" userId="e56732a680170d04" providerId="LiveId" clId="{5C4EAAE5-C006-45B5-BDFD-DF4DA3F8FBBE}" dt="2021-05-09T18:49:03.715" v="11160" actId="478"/>
          <ac:spMkLst>
            <pc:docMk/>
            <pc:sldMk cId="136182245" sldId="440"/>
            <ac:spMk id="23" creationId="{41ADA81C-D4A9-4A64-9DE3-7B0E289D217F}"/>
          </ac:spMkLst>
        </pc:spChg>
        <pc:spChg chg="add del mod">
          <ac:chgData name="Zhang Hongce" userId="e56732a680170d04" providerId="LiveId" clId="{5C4EAAE5-C006-45B5-BDFD-DF4DA3F8FBBE}" dt="2021-05-09T18:48:34.286" v="11156" actId="478"/>
          <ac:spMkLst>
            <pc:docMk/>
            <pc:sldMk cId="136182245" sldId="440"/>
            <ac:spMk id="24" creationId="{86628B3E-8701-45B8-BC44-A0697243342D}"/>
          </ac:spMkLst>
        </pc:spChg>
        <pc:spChg chg="add mod">
          <ac:chgData name="Zhang Hongce" userId="e56732a680170d04" providerId="LiveId" clId="{5C4EAAE5-C006-45B5-BDFD-DF4DA3F8FBBE}" dt="2021-05-10T20:49:05.664" v="16120" actId="20577"/>
          <ac:spMkLst>
            <pc:docMk/>
            <pc:sldMk cId="136182245" sldId="440"/>
            <ac:spMk id="25" creationId="{32C9F168-29B5-4F62-9AC0-F4BD66FF83C7}"/>
          </ac:spMkLst>
        </pc:spChg>
        <pc:spChg chg="add mod">
          <ac:chgData name="Zhang Hongce" userId="e56732a680170d04" providerId="LiveId" clId="{5C4EAAE5-C006-45B5-BDFD-DF4DA3F8FBBE}" dt="2021-05-09T18:50:25.562" v="11189" actId="1076"/>
          <ac:spMkLst>
            <pc:docMk/>
            <pc:sldMk cId="136182245" sldId="440"/>
            <ac:spMk id="27" creationId="{6416B573-28BC-4261-BEC5-DD936A55ADA0}"/>
          </ac:spMkLst>
        </pc:spChg>
        <pc:spChg chg="add mod">
          <ac:chgData name="Zhang Hongce" userId="e56732a680170d04" providerId="LiveId" clId="{5C4EAAE5-C006-45B5-BDFD-DF4DA3F8FBBE}" dt="2021-05-09T18:50:25.562" v="11189" actId="1076"/>
          <ac:spMkLst>
            <pc:docMk/>
            <pc:sldMk cId="136182245" sldId="440"/>
            <ac:spMk id="28" creationId="{4A174EE1-F165-4BAE-9AFE-DBCEE50C2AE3}"/>
          </ac:spMkLst>
        </pc:spChg>
        <pc:spChg chg="add mod">
          <ac:chgData name="Zhang Hongce" userId="e56732a680170d04" providerId="LiveId" clId="{5C4EAAE5-C006-45B5-BDFD-DF4DA3F8FBBE}" dt="2021-05-09T18:50:25.562" v="11189" actId="1076"/>
          <ac:spMkLst>
            <pc:docMk/>
            <pc:sldMk cId="136182245" sldId="440"/>
            <ac:spMk id="29" creationId="{58FF6FED-2A64-43E4-97ED-312F44C21D4B}"/>
          </ac:spMkLst>
        </pc:spChg>
        <pc:picChg chg="add del mod">
          <ac:chgData name="Zhang Hongce" userId="e56732a680170d04" providerId="LiveId" clId="{5C4EAAE5-C006-45B5-BDFD-DF4DA3F8FBBE}" dt="2021-05-09T18:48:18.303" v="11154"/>
          <ac:picMkLst>
            <pc:docMk/>
            <pc:sldMk cId="136182245" sldId="440"/>
            <ac:picMk id="4" creationId="{1E49D32A-978E-4F18-B4E9-631957893EAE}"/>
          </ac:picMkLst>
        </pc:picChg>
        <pc:picChg chg="add mod">
          <ac:chgData name="Zhang Hongce" userId="e56732a680170d04" providerId="LiveId" clId="{5C4EAAE5-C006-45B5-BDFD-DF4DA3F8FBBE}" dt="2021-05-09T18:50:25.562" v="11189" actId="1076"/>
          <ac:picMkLst>
            <pc:docMk/>
            <pc:sldMk cId="136182245" sldId="440"/>
            <ac:picMk id="10" creationId="{D6CFAC18-6942-4C9F-B29C-19901A117914}"/>
          </ac:picMkLst>
        </pc:picChg>
        <pc:picChg chg="add mod">
          <ac:chgData name="Zhang Hongce" userId="e56732a680170d04" providerId="LiveId" clId="{5C4EAAE5-C006-45B5-BDFD-DF4DA3F8FBBE}" dt="2021-05-09T18:50:25.562" v="11189" actId="1076"/>
          <ac:picMkLst>
            <pc:docMk/>
            <pc:sldMk cId="136182245" sldId="440"/>
            <ac:picMk id="26" creationId="{C5E5BE0F-6CD8-43F8-B836-B6BFFAC4C6AC}"/>
          </ac:picMkLst>
        </pc:picChg>
      </pc:sldChg>
      <pc:sldChg chg="addSp delSp modSp new mod modAnim">
        <pc:chgData name="Zhang Hongce" userId="e56732a680170d04" providerId="LiveId" clId="{5C4EAAE5-C006-45B5-BDFD-DF4DA3F8FBBE}" dt="2021-05-10T21:00:19.118" v="16195" actId="20577"/>
        <pc:sldMkLst>
          <pc:docMk/>
          <pc:sldMk cId="2320969692" sldId="441"/>
        </pc:sldMkLst>
        <pc:spChg chg="del">
          <ac:chgData name="Zhang Hongce" userId="e56732a680170d04" providerId="LiveId" clId="{5C4EAAE5-C006-45B5-BDFD-DF4DA3F8FBBE}" dt="2021-05-09T18:58:03.732" v="11398" actId="478"/>
          <ac:spMkLst>
            <pc:docMk/>
            <pc:sldMk cId="2320969692" sldId="441"/>
            <ac:spMk id="2" creationId="{CDFF170E-9F67-4F15-A71E-D20BFB496B60}"/>
          </ac:spMkLst>
        </pc:spChg>
        <pc:spChg chg="mod">
          <ac:chgData name="Zhang Hongce" userId="e56732a680170d04" providerId="LiveId" clId="{5C4EAAE5-C006-45B5-BDFD-DF4DA3F8FBBE}" dt="2021-05-10T21:00:19.118" v="16195" actId="20577"/>
          <ac:spMkLst>
            <pc:docMk/>
            <pc:sldMk cId="2320969692" sldId="441"/>
            <ac:spMk id="3" creationId="{5F06A7B9-DE07-4226-95C9-659B0C08C866}"/>
          </ac:spMkLst>
        </pc:spChg>
        <pc:spChg chg="add mod ord">
          <ac:chgData name="Zhang Hongce" userId="e56732a680170d04" providerId="LiveId" clId="{5C4EAAE5-C006-45B5-BDFD-DF4DA3F8FBBE}" dt="2021-05-09T18:57:48.401" v="11394" actId="14100"/>
          <ac:spMkLst>
            <pc:docMk/>
            <pc:sldMk cId="2320969692" sldId="441"/>
            <ac:spMk id="4" creationId="{497D35CB-B98D-4EA5-8A2C-94E54CCFDC62}"/>
          </ac:spMkLst>
        </pc:spChg>
        <pc:spChg chg="add mod">
          <ac:chgData name="Zhang Hongce" userId="e56732a680170d04" providerId="LiveId" clId="{5C4EAAE5-C006-45B5-BDFD-DF4DA3F8FBBE}" dt="2021-05-09T18:58:17.362" v="11401" actId="1076"/>
          <ac:spMkLst>
            <pc:docMk/>
            <pc:sldMk cId="2320969692" sldId="441"/>
            <ac:spMk id="5" creationId="{7965E3A3-9A04-4629-A4B1-566B4AD7A8CA}"/>
          </ac:spMkLst>
        </pc:spChg>
        <pc:spChg chg="add mod">
          <ac:chgData name="Zhang Hongce" userId="e56732a680170d04" providerId="LiveId" clId="{5C4EAAE5-C006-45B5-BDFD-DF4DA3F8FBBE}" dt="2021-05-09T19:01:41.897" v="11620" actId="1076"/>
          <ac:spMkLst>
            <pc:docMk/>
            <pc:sldMk cId="2320969692" sldId="441"/>
            <ac:spMk id="8" creationId="{137E7706-5697-48E1-B201-874489C924CB}"/>
          </ac:spMkLst>
        </pc:spChg>
        <pc:spChg chg="add del mod">
          <ac:chgData name="Zhang Hongce" userId="e56732a680170d04" providerId="LiveId" clId="{5C4EAAE5-C006-45B5-BDFD-DF4DA3F8FBBE}" dt="2021-05-09T18:59:34.162" v="11424" actId="478"/>
          <ac:spMkLst>
            <pc:docMk/>
            <pc:sldMk cId="2320969692" sldId="441"/>
            <ac:spMk id="19" creationId="{15E94D74-F931-4E43-9127-CDFF9631F00A}"/>
          </ac:spMkLst>
        </pc:spChg>
        <pc:spChg chg="add mod">
          <ac:chgData name="Zhang Hongce" userId="e56732a680170d04" providerId="LiveId" clId="{5C4EAAE5-C006-45B5-BDFD-DF4DA3F8FBBE}" dt="2021-05-09T19:00:50.058" v="11506" actId="1076"/>
          <ac:spMkLst>
            <pc:docMk/>
            <pc:sldMk cId="2320969692" sldId="441"/>
            <ac:spMk id="22" creationId="{820192C3-2FE1-476A-AFC8-84DC9B532414}"/>
          </ac:spMkLst>
        </pc:spChg>
        <pc:spChg chg="add mod">
          <ac:chgData name="Zhang Hongce" userId="e56732a680170d04" providerId="LiveId" clId="{5C4EAAE5-C006-45B5-BDFD-DF4DA3F8FBBE}" dt="2021-05-09T19:01:46.867" v="11622" actId="14100"/>
          <ac:spMkLst>
            <pc:docMk/>
            <pc:sldMk cId="2320969692" sldId="441"/>
            <ac:spMk id="23" creationId="{16E75905-A686-4555-B553-D662EBB659D1}"/>
          </ac:spMkLst>
        </pc:spChg>
        <pc:spChg chg="add mod">
          <ac:chgData name="Zhang Hongce" userId="e56732a680170d04" providerId="LiveId" clId="{5C4EAAE5-C006-45B5-BDFD-DF4DA3F8FBBE}" dt="2021-05-09T19:02:23.753" v="11711" actId="1076"/>
          <ac:spMkLst>
            <pc:docMk/>
            <pc:sldMk cId="2320969692" sldId="441"/>
            <ac:spMk id="24" creationId="{3FC67C6B-F99C-4C2F-A7B5-287EA83F273E}"/>
          </ac:spMkLst>
        </pc:spChg>
        <pc:graphicFrameChg chg="add mod modGraphic">
          <ac:chgData name="Zhang Hongce" userId="e56732a680170d04" providerId="LiveId" clId="{5C4EAAE5-C006-45B5-BDFD-DF4DA3F8FBBE}" dt="2021-05-09T18:57:07.105" v="11382" actId="14734"/>
          <ac:graphicFrameMkLst>
            <pc:docMk/>
            <pc:sldMk cId="2320969692" sldId="441"/>
            <ac:graphicFrameMk id="9" creationId="{C42B2EAF-3F10-43D7-9A93-C69CCD5AC285}"/>
          </ac:graphicFrameMkLst>
        </pc:graphicFrameChg>
        <pc:cxnChg chg="add mod">
          <ac:chgData name="Zhang Hongce" userId="e56732a680170d04" providerId="LiveId" clId="{5C4EAAE5-C006-45B5-BDFD-DF4DA3F8FBBE}" dt="2021-05-09T18:58:17.362" v="11401" actId="1076"/>
          <ac:cxnSpMkLst>
            <pc:docMk/>
            <pc:sldMk cId="2320969692" sldId="441"/>
            <ac:cxnSpMk id="6" creationId="{16D28EE1-8243-458A-9723-11FCF3C42A7A}"/>
          </ac:cxnSpMkLst>
        </pc:cxnChg>
        <pc:cxnChg chg="add mod">
          <ac:chgData name="Zhang Hongce" userId="e56732a680170d04" providerId="LiveId" clId="{5C4EAAE5-C006-45B5-BDFD-DF4DA3F8FBBE}" dt="2021-05-09T18:58:17.362" v="11401" actId="1076"/>
          <ac:cxnSpMkLst>
            <pc:docMk/>
            <pc:sldMk cId="2320969692" sldId="441"/>
            <ac:cxnSpMk id="7" creationId="{64BB2903-F8AB-4D9D-AD55-CC47C7A52DD8}"/>
          </ac:cxnSpMkLst>
        </pc:cxnChg>
        <pc:cxnChg chg="add mod">
          <ac:chgData name="Zhang Hongce" userId="e56732a680170d04" providerId="LiveId" clId="{5C4EAAE5-C006-45B5-BDFD-DF4DA3F8FBBE}" dt="2021-05-09T18:58:25.530" v="11403" actId="14100"/>
          <ac:cxnSpMkLst>
            <pc:docMk/>
            <pc:sldMk cId="2320969692" sldId="441"/>
            <ac:cxnSpMk id="15" creationId="{EEDC58B6-3853-44AB-A4A2-697E4BD886AF}"/>
          </ac:cxnSpMkLst>
        </pc:cxnChg>
      </pc:sldChg>
      <pc:sldChg chg="addSp delSp modSp new mod">
        <pc:chgData name="Zhang Hongce" userId="e56732a680170d04" providerId="LiveId" clId="{5C4EAAE5-C006-45B5-BDFD-DF4DA3F8FBBE}" dt="2021-05-09T19:10:39.859" v="11959" actId="1076"/>
        <pc:sldMkLst>
          <pc:docMk/>
          <pc:sldMk cId="237467498" sldId="442"/>
        </pc:sldMkLst>
        <pc:spChg chg="del">
          <ac:chgData name="Zhang Hongce" userId="e56732a680170d04" providerId="LiveId" clId="{5C4EAAE5-C006-45B5-BDFD-DF4DA3F8FBBE}" dt="2021-05-09T19:07:22.973" v="11719" actId="478"/>
          <ac:spMkLst>
            <pc:docMk/>
            <pc:sldMk cId="237467498" sldId="442"/>
            <ac:spMk id="2" creationId="{36906BBE-4D34-4CAB-8E98-B4C668B5C6A2}"/>
          </ac:spMkLst>
        </pc:spChg>
        <pc:spChg chg="mod">
          <ac:chgData name="Zhang Hongce" userId="e56732a680170d04" providerId="LiveId" clId="{5C4EAAE5-C006-45B5-BDFD-DF4DA3F8FBBE}" dt="2021-05-09T18:55:34.906" v="11375" actId="20577"/>
          <ac:spMkLst>
            <pc:docMk/>
            <pc:sldMk cId="237467498" sldId="442"/>
            <ac:spMk id="3" creationId="{5E26EC04-B26F-4A18-915C-BC231A47BFEA}"/>
          </ac:spMkLst>
        </pc:spChg>
        <pc:spChg chg="add mod">
          <ac:chgData name="Zhang Hongce" userId="e56732a680170d04" providerId="LiveId" clId="{5C4EAAE5-C006-45B5-BDFD-DF4DA3F8FBBE}" dt="2021-05-09T19:08:05.373" v="11735" actId="14100"/>
          <ac:spMkLst>
            <pc:docMk/>
            <pc:sldMk cId="237467498" sldId="442"/>
            <ac:spMk id="4" creationId="{3D113383-DC4C-4C64-95BA-207A9F15DDAF}"/>
          </ac:spMkLst>
        </pc:spChg>
        <pc:spChg chg="add del mod">
          <ac:chgData name="Zhang Hongce" userId="e56732a680170d04" providerId="LiveId" clId="{5C4EAAE5-C006-45B5-BDFD-DF4DA3F8FBBE}" dt="2021-05-09T19:08:28.941" v="11737"/>
          <ac:spMkLst>
            <pc:docMk/>
            <pc:sldMk cId="237467498" sldId="442"/>
            <ac:spMk id="5" creationId="{E4398BE7-0747-449C-A8B7-C71C1402F778}"/>
          </ac:spMkLst>
        </pc:spChg>
        <pc:spChg chg="add mod">
          <ac:chgData name="Zhang Hongce" userId="e56732a680170d04" providerId="LiveId" clId="{5C4EAAE5-C006-45B5-BDFD-DF4DA3F8FBBE}" dt="2021-05-09T19:09:04.339" v="11799" actId="14100"/>
          <ac:spMkLst>
            <pc:docMk/>
            <pc:sldMk cId="237467498" sldId="442"/>
            <ac:spMk id="6" creationId="{32F4F3F8-115E-4C19-A29D-172B7E509F0B}"/>
          </ac:spMkLst>
        </pc:spChg>
        <pc:spChg chg="add mod">
          <ac:chgData name="Zhang Hongce" userId="e56732a680170d04" providerId="LiveId" clId="{5C4EAAE5-C006-45B5-BDFD-DF4DA3F8FBBE}" dt="2021-05-09T19:09:00.931" v="11798" actId="1076"/>
          <ac:spMkLst>
            <pc:docMk/>
            <pc:sldMk cId="237467498" sldId="442"/>
            <ac:spMk id="7" creationId="{A524324D-B2DF-4922-B37A-6297A819A0D7}"/>
          </ac:spMkLst>
        </pc:spChg>
        <pc:spChg chg="add mod">
          <ac:chgData name="Zhang Hongce" userId="e56732a680170d04" providerId="LiveId" clId="{5C4EAAE5-C006-45B5-BDFD-DF4DA3F8FBBE}" dt="2021-05-09T19:09:08.275" v="11801" actId="14100"/>
          <ac:spMkLst>
            <pc:docMk/>
            <pc:sldMk cId="237467498" sldId="442"/>
            <ac:spMk id="8" creationId="{1294171D-6B69-4555-96DB-78848D5FCFE2}"/>
          </ac:spMkLst>
        </pc:spChg>
        <pc:spChg chg="add mod">
          <ac:chgData name="Zhang Hongce" userId="e56732a680170d04" providerId="LiveId" clId="{5C4EAAE5-C006-45B5-BDFD-DF4DA3F8FBBE}" dt="2021-05-09T19:10:39.859" v="11959" actId="1076"/>
          <ac:spMkLst>
            <pc:docMk/>
            <pc:sldMk cId="237467498" sldId="442"/>
            <ac:spMk id="9" creationId="{E17484E8-F628-4817-A96B-AB67DCDD26F8}"/>
          </ac:spMkLst>
        </pc:spChg>
        <pc:spChg chg="add mod">
          <ac:chgData name="Zhang Hongce" userId="e56732a680170d04" providerId="LiveId" clId="{5C4EAAE5-C006-45B5-BDFD-DF4DA3F8FBBE}" dt="2021-05-09T19:10:24.994" v="11926" actId="14100"/>
          <ac:spMkLst>
            <pc:docMk/>
            <pc:sldMk cId="237467498" sldId="442"/>
            <ac:spMk id="10" creationId="{FABB83BF-C332-4BE8-89F7-9EE0223D9C06}"/>
          </ac:spMkLst>
        </pc:spChg>
        <pc:spChg chg="add mod">
          <ac:chgData name="Zhang Hongce" userId="e56732a680170d04" providerId="LiveId" clId="{5C4EAAE5-C006-45B5-BDFD-DF4DA3F8FBBE}" dt="2021-05-09T19:10:37.147" v="11958" actId="1076"/>
          <ac:spMkLst>
            <pc:docMk/>
            <pc:sldMk cId="237467498" sldId="442"/>
            <ac:spMk id="11" creationId="{18C60A42-5E75-408B-9F26-885B957D30C0}"/>
          </ac:spMkLst>
        </pc:spChg>
      </pc:sldChg>
      <pc:sldChg chg="addSp modSp new mod">
        <pc:chgData name="Zhang Hongce" userId="e56732a680170d04" providerId="LiveId" clId="{5C4EAAE5-C006-45B5-BDFD-DF4DA3F8FBBE}" dt="2021-05-09T20:24:08.303" v="12430" actId="1076"/>
        <pc:sldMkLst>
          <pc:docMk/>
          <pc:sldMk cId="1010876791" sldId="443"/>
        </pc:sldMkLst>
        <pc:spChg chg="mod">
          <ac:chgData name="Zhang Hongce" userId="e56732a680170d04" providerId="LiveId" clId="{5C4EAAE5-C006-45B5-BDFD-DF4DA3F8FBBE}" dt="2021-05-09T20:21:17.016" v="12309" actId="14100"/>
          <ac:spMkLst>
            <pc:docMk/>
            <pc:sldMk cId="1010876791" sldId="443"/>
            <ac:spMk id="2" creationId="{4E723122-AB75-41F4-A68E-A6FB28A51567}"/>
          </ac:spMkLst>
        </pc:spChg>
        <pc:spChg chg="mod">
          <ac:chgData name="Zhang Hongce" userId="e56732a680170d04" providerId="LiveId" clId="{5C4EAAE5-C006-45B5-BDFD-DF4DA3F8FBBE}" dt="2021-05-09T20:17:37.647" v="12175"/>
          <ac:spMkLst>
            <pc:docMk/>
            <pc:sldMk cId="1010876791" sldId="443"/>
            <ac:spMk id="3" creationId="{E4A30A18-F079-4606-A971-F2FB35E28D07}"/>
          </ac:spMkLst>
        </pc:spChg>
        <pc:spChg chg="add mod">
          <ac:chgData name="Zhang Hongce" userId="e56732a680170d04" providerId="LiveId" clId="{5C4EAAE5-C006-45B5-BDFD-DF4DA3F8FBBE}" dt="2021-05-09T20:24:08.303" v="12430" actId="1076"/>
          <ac:spMkLst>
            <pc:docMk/>
            <pc:sldMk cId="1010876791" sldId="443"/>
            <ac:spMk id="4" creationId="{DC573918-283B-462A-AECB-8CE1B91E943F}"/>
          </ac:spMkLst>
        </pc:spChg>
      </pc:sldChg>
      <pc:sldChg chg="add">
        <pc:chgData name="Zhang Hongce" userId="e56732a680170d04" providerId="LiveId" clId="{5C4EAAE5-C006-45B5-BDFD-DF4DA3F8FBBE}" dt="2021-05-09T20:15:19.229" v="12070"/>
        <pc:sldMkLst>
          <pc:docMk/>
          <pc:sldMk cId="1298629484" sldId="444"/>
        </pc:sldMkLst>
      </pc:sldChg>
      <pc:sldChg chg="addSp delSp modSp add mod">
        <pc:chgData name="Zhang Hongce" userId="e56732a680170d04" providerId="LiveId" clId="{5C4EAAE5-C006-45B5-BDFD-DF4DA3F8FBBE}" dt="2021-05-09T20:33:39.553" v="12822" actId="20577"/>
        <pc:sldMkLst>
          <pc:docMk/>
          <pc:sldMk cId="257236197" sldId="445"/>
        </pc:sldMkLst>
        <pc:spChg chg="mod">
          <ac:chgData name="Zhang Hongce" userId="e56732a680170d04" providerId="LiveId" clId="{5C4EAAE5-C006-45B5-BDFD-DF4DA3F8FBBE}" dt="2021-05-09T20:27:16.049" v="12516" actId="1076"/>
          <ac:spMkLst>
            <pc:docMk/>
            <pc:sldMk cId="257236197" sldId="445"/>
            <ac:spMk id="2" creationId="{4E723122-AB75-41F4-A68E-A6FB28A51567}"/>
          </ac:spMkLst>
        </pc:spChg>
        <pc:spChg chg="mod">
          <ac:chgData name="Zhang Hongce" userId="e56732a680170d04" providerId="LiveId" clId="{5C4EAAE5-C006-45B5-BDFD-DF4DA3F8FBBE}" dt="2021-05-09T20:24:36.912" v="12442" actId="20577"/>
          <ac:spMkLst>
            <pc:docMk/>
            <pc:sldMk cId="257236197" sldId="445"/>
            <ac:spMk id="3" creationId="{E4A30A18-F079-4606-A971-F2FB35E28D07}"/>
          </ac:spMkLst>
        </pc:spChg>
        <pc:spChg chg="del">
          <ac:chgData name="Zhang Hongce" userId="e56732a680170d04" providerId="LiveId" clId="{5C4EAAE5-C006-45B5-BDFD-DF4DA3F8FBBE}" dt="2021-05-09T20:24:42.270" v="12443" actId="478"/>
          <ac:spMkLst>
            <pc:docMk/>
            <pc:sldMk cId="257236197" sldId="445"/>
            <ac:spMk id="4" creationId="{DC573918-283B-462A-AECB-8CE1B91E943F}"/>
          </ac:spMkLst>
        </pc:spChg>
        <pc:spChg chg="add mod ord">
          <ac:chgData name="Zhang Hongce" userId="e56732a680170d04" providerId="LiveId" clId="{5C4EAAE5-C006-45B5-BDFD-DF4DA3F8FBBE}" dt="2021-05-09T20:33:28.277" v="12814" actId="167"/>
          <ac:spMkLst>
            <pc:docMk/>
            <pc:sldMk cId="257236197" sldId="445"/>
            <ac:spMk id="5" creationId="{BE7F6AC1-A263-4615-89D7-B036B3DB7880}"/>
          </ac:spMkLst>
        </pc:spChg>
        <pc:spChg chg="add mod">
          <ac:chgData name="Zhang Hongce" userId="e56732a680170d04" providerId="LiveId" clId="{5C4EAAE5-C006-45B5-BDFD-DF4DA3F8FBBE}" dt="2021-05-09T20:31:50.872" v="12644" actId="1076"/>
          <ac:spMkLst>
            <pc:docMk/>
            <pc:sldMk cId="257236197" sldId="445"/>
            <ac:spMk id="6" creationId="{F315E5DF-59C7-4D8E-9063-BBC74FDEAFDE}"/>
          </ac:spMkLst>
        </pc:spChg>
        <pc:spChg chg="add mod">
          <ac:chgData name="Zhang Hongce" userId="e56732a680170d04" providerId="LiveId" clId="{5C4EAAE5-C006-45B5-BDFD-DF4DA3F8FBBE}" dt="2021-05-09T20:31:40.377" v="12639" actId="1076"/>
          <ac:spMkLst>
            <pc:docMk/>
            <pc:sldMk cId="257236197" sldId="445"/>
            <ac:spMk id="7" creationId="{C087B417-D1F8-4D65-9A9D-CD96D0CF6BEB}"/>
          </ac:spMkLst>
        </pc:spChg>
        <pc:spChg chg="add mod">
          <ac:chgData name="Zhang Hongce" userId="e56732a680170d04" providerId="LiveId" clId="{5C4EAAE5-C006-45B5-BDFD-DF4DA3F8FBBE}" dt="2021-05-09T20:33:32.609" v="12815" actId="14100"/>
          <ac:spMkLst>
            <pc:docMk/>
            <pc:sldMk cId="257236197" sldId="445"/>
            <ac:spMk id="8" creationId="{3A1D4EA1-B3CD-447C-8453-B0DE202E2779}"/>
          </ac:spMkLst>
        </pc:spChg>
        <pc:spChg chg="add mod">
          <ac:chgData name="Zhang Hongce" userId="e56732a680170d04" providerId="LiveId" clId="{5C4EAAE5-C006-45B5-BDFD-DF4DA3F8FBBE}" dt="2021-05-09T20:32:08.290" v="12649" actId="571"/>
          <ac:spMkLst>
            <pc:docMk/>
            <pc:sldMk cId="257236197" sldId="445"/>
            <ac:spMk id="9" creationId="{EAE97C4C-297E-483A-BBC8-F2F51B697ECC}"/>
          </ac:spMkLst>
        </pc:spChg>
        <pc:spChg chg="add mod">
          <ac:chgData name="Zhang Hongce" userId="e56732a680170d04" providerId="LiveId" clId="{5C4EAAE5-C006-45B5-BDFD-DF4DA3F8FBBE}" dt="2021-05-09T20:32:08.290" v="12649" actId="571"/>
          <ac:spMkLst>
            <pc:docMk/>
            <pc:sldMk cId="257236197" sldId="445"/>
            <ac:spMk id="10" creationId="{D545C924-9318-45A0-9E30-07EA2FE584E3}"/>
          </ac:spMkLst>
        </pc:spChg>
        <pc:spChg chg="add mod">
          <ac:chgData name="Zhang Hongce" userId="e56732a680170d04" providerId="LiveId" clId="{5C4EAAE5-C006-45B5-BDFD-DF4DA3F8FBBE}" dt="2021-05-09T20:33:39.553" v="12822" actId="20577"/>
          <ac:spMkLst>
            <pc:docMk/>
            <pc:sldMk cId="257236197" sldId="445"/>
            <ac:spMk id="11" creationId="{7F1E2F16-89EE-49C3-B8EF-03CE32CB1860}"/>
          </ac:spMkLst>
        </pc:spChg>
      </pc:sldChg>
      <pc:sldChg chg="modSp add del">
        <pc:chgData name="Zhang Hongce" userId="e56732a680170d04" providerId="LiveId" clId="{5C4EAAE5-C006-45B5-BDFD-DF4DA3F8FBBE}" dt="2021-05-06T16:44:27.810" v="6193"/>
        <pc:sldMkLst>
          <pc:docMk/>
          <pc:sldMk cId="3745964261" sldId="445"/>
        </pc:sldMkLst>
        <pc:spChg chg="mod">
          <ac:chgData name="Zhang Hongce" userId="e56732a680170d04" providerId="LiveId" clId="{5C4EAAE5-C006-45B5-BDFD-DF4DA3F8FBBE}" dt="2021-05-06T16:44:24.957" v="6192" actId="6549"/>
          <ac:spMkLst>
            <pc:docMk/>
            <pc:sldMk cId="3745964261" sldId="445"/>
            <ac:spMk id="4" creationId="{85AB8E8B-CCD9-C448-99F7-F9DB36F44015}"/>
          </ac:spMkLst>
        </pc:spChg>
      </pc:sldChg>
      <pc:sldChg chg="addSp modSp new mod">
        <pc:chgData name="Zhang Hongce" userId="e56732a680170d04" providerId="LiveId" clId="{5C4EAAE5-C006-45B5-BDFD-DF4DA3F8FBBE}" dt="2021-05-09T20:38:01.033" v="12985" actId="1076"/>
        <pc:sldMkLst>
          <pc:docMk/>
          <pc:sldMk cId="1393173813" sldId="446"/>
        </pc:sldMkLst>
        <pc:spChg chg="mod">
          <ac:chgData name="Zhang Hongce" userId="e56732a680170d04" providerId="LiveId" clId="{5C4EAAE5-C006-45B5-BDFD-DF4DA3F8FBBE}" dt="2021-05-09T20:37:57.064" v="12984" actId="14100"/>
          <ac:spMkLst>
            <pc:docMk/>
            <pc:sldMk cId="1393173813" sldId="446"/>
            <ac:spMk id="2" creationId="{C6CDC3C2-AA8C-4622-864A-0A6DF542A081}"/>
          </ac:spMkLst>
        </pc:spChg>
        <pc:spChg chg="mod">
          <ac:chgData name="Zhang Hongce" userId="e56732a680170d04" providerId="LiveId" clId="{5C4EAAE5-C006-45B5-BDFD-DF4DA3F8FBBE}" dt="2021-05-09T20:34:05.536" v="12824"/>
          <ac:spMkLst>
            <pc:docMk/>
            <pc:sldMk cId="1393173813" sldId="446"/>
            <ac:spMk id="3" creationId="{DE6068CD-47A2-4672-8CFD-EA5D8EB961C3}"/>
          </ac:spMkLst>
        </pc:spChg>
        <pc:spChg chg="add mod">
          <ac:chgData name="Zhang Hongce" userId="e56732a680170d04" providerId="LiveId" clId="{5C4EAAE5-C006-45B5-BDFD-DF4DA3F8FBBE}" dt="2021-05-09T20:38:01.033" v="12985" actId="1076"/>
          <ac:spMkLst>
            <pc:docMk/>
            <pc:sldMk cId="1393173813" sldId="446"/>
            <ac:spMk id="4" creationId="{135540E8-FC36-47AB-877F-8E4E451F488B}"/>
          </ac:spMkLst>
        </pc:spChg>
      </pc:sldChg>
      <pc:sldChg chg="modSp add del mod modNotesTx">
        <pc:chgData name="Zhang Hongce" userId="e56732a680170d04" providerId="LiveId" clId="{5C4EAAE5-C006-45B5-BDFD-DF4DA3F8FBBE}" dt="2021-05-11T17:28:29.223" v="19421" actId="47"/>
        <pc:sldMkLst>
          <pc:docMk/>
          <pc:sldMk cId="2171927745" sldId="447"/>
        </pc:sldMkLst>
        <pc:spChg chg="mod">
          <ac:chgData name="Zhang Hongce" userId="e56732a680170d04" providerId="LiveId" clId="{5C4EAAE5-C006-45B5-BDFD-DF4DA3F8FBBE}" dt="2021-05-09T20:38:40.048" v="12987"/>
          <ac:spMkLst>
            <pc:docMk/>
            <pc:sldMk cId="2171927745" sldId="447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9T20:38:45.057" v="12989" actId="14100"/>
          <ac:spMkLst>
            <pc:docMk/>
            <pc:sldMk cId="2171927745" sldId="447"/>
            <ac:spMk id="36" creationId="{D5EFA150-AFCD-4571-9C11-A9DDCC22BC05}"/>
          </ac:spMkLst>
        </pc:spChg>
      </pc:sldChg>
      <pc:sldChg chg="modSp add del mod modNotesTx">
        <pc:chgData name="Zhang Hongce" userId="e56732a680170d04" providerId="LiveId" clId="{5C4EAAE5-C006-45B5-BDFD-DF4DA3F8FBBE}" dt="2021-05-11T17:28:57.082" v="19429" actId="47"/>
        <pc:sldMkLst>
          <pc:docMk/>
          <pc:sldMk cId="2230314114" sldId="448"/>
        </pc:sldMkLst>
        <pc:spChg chg="mod">
          <ac:chgData name="Zhang Hongce" userId="e56732a680170d04" providerId="LiveId" clId="{5C4EAAE5-C006-45B5-BDFD-DF4DA3F8FBBE}" dt="2021-05-09T20:38:59.704" v="12992"/>
          <ac:spMkLst>
            <pc:docMk/>
            <pc:sldMk cId="2230314114" sldId="448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9T20:39:11.593" v="12995" actId="1076"/>
          <ac:spMkLst>
            <pc:docMk/>
            <pc:sldMk cId="2230314114" sldId="448"/>
            <ac:spMk id="36" creationId="{D5EFA150-AFCD-4571-9C11-A9DDCC22BC05}"/>
          </ac:spMkLst>
        </pc:spChg>
      </pc:sldChg>
      <pc:sldChg chg="modSp add del mod">
        <pc:chgData name="Zhang Hongce" userId="e56732a680170d04" providerId="LiveId" clId="{5C4EAAE5-C006-45B5-BDFD-DF4DA3F8FBBE}" dt="2021-05-11T17:29:23.935" v="19437" actId="47"/>
        <pc:sldMkLst>
          <pc:docMk/>
          <pc:sldMk cId="598620863" sldId="449"/>
        </pc:sldMkLst>
        <pc:spChg chg="mod">
          <ac:chgData name="Zhang Hongce" userId="e56732a680170d04" providerId="LiveId" clId="{5C4EAAE5-C006-45B5-BDFD-DF4DA3F8FBBE}" dt="2021-05-09T20:40:43.170" v="13000" actId="14100"/>
          <ac:spMkLst>
            <pc:docMk/>
            <pc:sldMk cId="598620863" sldId="449"/>
            <ac:spMk id="36" creationId="{D5EFA150-AFCD-4571-9C11-A9DDCC22BC05}"/>
          </ac:spMkLst>
        </pc:spChg>
      </pc:sldChg>
      <pc:sldChg chg="modSp add del mod">
        <pc:chgData name="Zhang Hongce" userId="e56732a680170d04" providerId="LiveId" clId="{5C4EAAE5-C006-45B5-BDFD-DF4DA3F8FBBE}" dt="2021-05-11T17:30:03.535" v="19444" actId="47"/>
        <pc:sldMkLst>
          <pc:docMk/>
          <pc:sldMk cId="3625196801" sldId="450"/>
        </pc:sldMkLst>
        <pc:spChg chg="mod">
          <ac:chgData name="Zhang Hongce" userId="e56732a680170d04" providerId="LiveId" clId="{5C4EAAE5-C006-45B5-BDFD-DF4DA3F8FBBE}" dt="2021-05-09T20:50:19.631" v="13270"/>
          <ac:spMkLst>
            <pc:docMk/>
            <pc:sldMk cId="3625196801" sldId="450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09T20:50:23.796" v="13271" actId="1076"/>
          <ac:spMkLst>
            <pc:docMk/>
            <pc:sldMk cId="3625196801" sldId="450"/>
            <ac:spMk id="36" creationId="{D5EFA150-AFCD-4571-9C11-A9DDCC22BC05}"/>
          </ac:spMkLst>
        </pc:spChg>
      </pc:sldChg>
      <pc:sldChg chg="modSp add del mod">
        <pc:chgData name="Zhang Hongce" userId="e56732a680170d04" providerId="LiveId" clId="{5C4EAAE5-C006-45B5-BDFD-DF4DA3F8FBBE}" dt="2021-05-11T17:30:26.198" v="19449" actId="47"/>
        <pc:sldMkLst>
          <pc:docMk/>
          <pc:sldMk cId="3877610862" sldId="451"/>
        </pc:sldMkLst>
        <pc:spChg chg="mod">
          <ac:chgData name="Zhang Hongce" userId="e56732a680170d04" providerId="LiveId" clId="{5C4EAAE5-C006-45B5-BDFD-DF4DA3F8FBBE}" dt="2021-05-09T20:54:21.627" v="13359" actId="1076"/>
          <ac:spMkLst>
            <pc:docMk/>
            <pc:sldMk cId="3877610862" sldId="451"/>
            <ac:spMk id="36" creationId="{D5EFA150-AFCD-4571-9C11-A9DDCC22BC05}"/>
          </ac:spMkLst>
        </pc:spChg>
      </pc:sldChg>
      <pc:sldChg chg="addSp delSp modSp add mod modAnim">
        <pc:chgData name="Zhang Hongce" userId="e56732a680170d04" providerId="LiveId" clId="{5C4EAAE5-C006-45B5-BDFD-DF4DA3F8FBBE}" dt="2021-05-09T21:46:49.457" v="13647" actId="1076"/>
        <pc:sldMkLst>
          <pc:docMk/>
          <pc:sldMk cId="3168483363" sldId="452"/>
        </pc:sldMkLst>
        <pc:spChg chg="mod">
          <ac:chgData name="Zhang Hongce" userId="e56732a680170d04" providerId="LiveId" clId="{5C4EAAE5-C006-45B5-BDFD-DF4DA3F8FBBE}" dt="2021-05-09T20:55:34.441" v="13362"/>
          <ac:spMkLst>
            <pc:docMk/>
            <pc:sldMk cId="3168483363" sldId="452"/>
            <ac:spMk id="3" creationId="{0CF5C3BD-A60C-4224-8A4A-82EB9270895F}"/>
          </ac:spMkLst>
        </pc:spChg>
        <pc:spChg chg="del">
          <ac:chgData name="Zhang Hongce" userId="e56732a680170d04" providerId="LiveId" clId="{5C4EAAE5-C006-45B5-BDFD-DF4DA3F8FBBE}" dt="2021-05-09T21:00:00.915" v="13575" actId="478"/>
          <ac:spMkLst>
            <pc:docMk/>
            <pc:sldMk cId="3168483363" sldId="452"/>
            <ac:spMk id="7" creationId="{C85E868C-7678-4209-82BA-65671D17BC59}"/>
          </ac:spMkLst>
        </pc:spChg>
        <pc:spChg chg="add mod">
          <ac:chgData name="Zhang Hongce" userId="e56732a680170d04" providerId="LiveId" clId="{5C4EAAE5-C006-45B5-BDFD-DF4DA3F8FBBE}" dt="2021-05-09T21:01:59.291" v="13599"/>
          <ac:spMkLst>
            <pc:docMk/>
            <pc:sldMk cId="3168483363" sldId="452"/>
            <ac:spMk id="19" creationId="{4C8AEE16-EF69-46CE-A230-B6515A5C88FC}"/>
          </ac:spMkLst>
        </pc:spChg>
        <pc:spChg chg="add del mod">
          <ac:chgData name="Zhang Hongce" userId="e56732a680170d04" providerId="LiveId" clId="{5C4EAAE5-C006-45B5-BDFD-DF4DA3F8FBBE}" dt="2021-05-09T20:59:44.093" v="13572" actId="478"/>
          <ac:spMkLst>
            <pc:docMk/>
            <pc:sldMk cId="3168483363" sldId="452"/>
            <ac:spMk id="20" creationId="{CA28C9BF-DDF1-4126-9CDE-ADA27739E662}"/>
          </ac:spMkLst>
        </pc:spChg>
        <pc:spChg chg="mod">
          <ac:chgData name="Zhang Hongce" userId="e56732a680170d04" providerId="LiveId" clId="{5C4EAAE5-C006-45B5-BDFD-DF4DA3F8FBBE}" dt="2021-05-09T20:59:38.764" v="13571" actId="14100"/>
          <ac:spMkLst>
            <pc:docMk/>
            <pc:sldMk cId="3168483363" sldId="452"/>
            <ac:spMk id="22" creationId="{B00A4AB5-F997-4377-A8EA-D6DEC16E9115}"/>
          </ac:spMkLst>
        </pc:spChg>
        <pc:spChg chg="mod">
          <ac:chgData name="Zhang Hongce" userId="e56732a680170d04" providerId="LiveId" clId="{5C4EAAE5-C006-45B5-BDFD-DF4DA3F8FBBE}" dt="2021-05-09T21:02:10.520" v="13600" actId="1076"/>
          <ac:spMkLst>
            <pc:docMk/>
            <pc:sldMk cId="3168483363" sldId="452"/>
            <ac:spMk id="23" creationId="{ACD91DBF-B0CA-4870-A521-C8E7B2F81E9B}"/>
          </ac:spMkLst>
        </pc:spChg>
        <pc:spChg chg="mod">
          <ac:chgData name="Zhang Hongce" userId="e56732a680170d04" providerId="LiveId" clId="{5C4EAAE5-C006-45B5-BDFD-DF4DA3F8FBBE}" dt="2021-05-09T20:59:18.566" v="13565" actId="1076"/>
          <ac:spMkLst>
            <pc:docMk/>
            <pc:sldMk cId="3168483363" sldId="452"/>
            <ac:spMk id="24" creationId="{A00AFA5F-9C53-4E15-B7CC-7DD631CBBD74}"/>
          </ac:spMkLst>
        </pc:spChg>
        <pc:spChg chg="mod">
          <ac:chgData name="Zhang Hongce" userId="e56732a680170d04" providerId="LiveId" clId="{5C4EAAE5-C006-45B5-BDFD-DF4DA3F8FBBE}" dt="2021-05-09T20:59:22.501" v="13566" actId="1076"/>
          <ac:spMkLst>
            <pc:docMk/>
            <pc:sldMk cId="3168483363" sldId="452"/>
            <ac:spMk id="25" creationId="{8FBCBE8C-711E-4EB1-BB1B-6372F355475C}"/>
          </ac:spMkLst>
        </pc:spChg>
        <pc:spChg chg="mod">
          <ac:chgData name="Zhang Hongce" userId="e56732a680170d04" providerId="LiveId" clId="{5C4EAAE5-C006-45B5-BDFD-DF4DA3F8FBBE}" dt="2021-05-09T20:59:12.069" v="13563" actId="14100"/>
          <ac:spMkLst>
            <pc:docMk/>
            <pc:sldMk cId="3168483363" sldId="452"/>
            <ac:spMk id="26" creationId="{9A6113A9-15B0-4694-B359-8832001B4044}"/>
          </ac:spMkLst>
        </pc:spChg>
        <pc:spChg chg="mod">
          <ac:chgData name="Zhang Hongce" userId="e56732a680170d04" providerId="LiveId" clId="{5C4EAAE5-C006-45B5-BDFD-DF4DA3F8FBBE}" dt="2021-05-09T20:59:27.164" v="13567" actId="1076"/>
          <ac:spMkLst>
            <pc:docMk/>
            <pc:sldMk cId="3168483363" sldId="452"/>
            <ac:spMk id="27" creationId="{D6195A30-6731-43B3-8A61-C94195050A70}"/>
          </ac:spMkLst>
        </pc:spChg>
        <pc:spChg chg="add mod">
          <ac:chgData name="Zhang Hongce" userId="e56732a680170d04" providerId="LiveId" clId="{5C4EAAE5-C006-45B5-BDFD-DF4DA3F8FBBE}" dt="2021-05-09T21:02:29.388" v="13604" actId="1076"/>
          <ac:spMkLst>
            <pc:docMk/>
            <pc:sldMk cId="3168483363" sldId="452"/>
            <ac:spMk id="34" creationId="{14F2A64B-E12E-4ACF-B673-E5B85D1DD006}"/>
          </ac:spMkLst>
        </pc:spChg>
        <pc:spChg chg="mod">
          <ac:chgData name="Zhang Hongce" userId="e56732a680170d04" providerId="LiveId" clId="{5C4EAAE5-C006-45B5-BDFD-DF4DA3F8FBBE}" dt="2021-05-09T21:02:10.520" v="13600" actId="1076"/>
          <ac:spMkLst>
            <pc:docMk/>
            <pc:sldMk cId="3168483363" sldId="452"/>
            <ac:spMk id="35" creationId="{9EE8D7F6-E2CB-4FBA-8885-594CC66FCB8F}"/>
          </ac:spMkLst>
        </pc:spChg>
        <pc:spChg chg="mod">
          <ac:chgData name="Zhang Hongce" userId="e56732a680170d04" providerId="LiveId" clId="{5C4EAAE5-C006-45B5-BDFD-DF4DA3F8FBBE}" dt="2021-05-09T21:02:10.520" v="13600" actId="1076"/>
          <ac:spMkLst>
            <pc:docMk/>
            <pc:sldMk cId="3168483363" sldId="452"/>
            <ac:spMk id="95" creationId="{08D246E9-A264-46E1-987D-6CE7DD42A9F2}"/>
          </ac:spMkLst>
        </pc:spChg>
        <pc:spChg chg="mod">
          <ac:chgData name="Zhang Hongce" userId="e56732a680170d04" providerId="LiveId" clId="{5C4EAAE5-C006-45B5-BDFD-DF4DA3F8FBBE}" dt="2021-05-09T21:02:10.520" v="13600" actId="1076"/>
          <ac:spMkLst>
            <pc:docMk/>
            <pc:sldMk cId="3168483363" sldId="452"/>
            <ac:spMk id="96" creationId="{DEA941C2-440B-403D-9D5E-D340F5AAA7E6}"/>
          </ac:spMkLst>
        </pc:spChg>
        <pc:spChg chg="mod">
          <ac:chgData name="Zhang Hongce" userId="e56732a680170d04" providerId="LiveId" clId="{5C4EAAE5-C006-45B5-BDFD-DF4DA3F8FBBE}" dt="2021-05-09T21:02:10.520" v="13600" actId="1076"/>
          <ac:spMkLst>
            <pc:docMk/>
            <pc:sldMk cId="3168483363" sldId="452"/>
            <ac:spMk id="97" creationId="{E1D4534F-C1F7-4FD7-BCEF-6BE0D2A1F2FF}"/>
          </ac:spMkLst>
        </pc:spChg>
        <pc:spChg chg="mod">
          <ac:chgData name="Zhang Hongce" userId="e56732a680170d04" providerId="LiveId" clId="{5C4EAAE5-C006-45B5-BDFD-DF4DA3F8FBBE}" dt="2021-05-09T21:02:10.520" v="13600" actId="1076"/>
          <ac:spMkLst>
            <pc:docMk/>
            <pc:sldMk cId="3168483363" sldId="452"/>
            <ac:spMk id="99" creationId="{0F1E73F8-7700-4FC1-A0E7-D806F3FC38B1}"/>
          </ac:spMkLst>
        </pc:spChg>
        <pc:spChg chg="del mod">
          <ac:chgData name="Zhang Hongce" userId="e56732a680170d04" providerId="LiveId" clId="{5C4EAAE5-C006-45B5-BDFD-DF4DA3F8FBBE}" dt="2021-05-09T21:01:00.472" v="13582" actId="478"/>
          <ac:spMkLst>
            <pc:docMk/>
            <pc:sldMk cId="3168483363" sldId="452"/>
            <ac:spMk id="100" creationId="{741C4CFA-B012-4F06-AC8A-06ED12FB8704}"/>
          </ac:spMkLst>
        </pc:spChg>
        <pc:spChg chg="del mod">
          <ac:chgData name="Zhang Hongce" userId="e56732a680170d04" providerId="LiveId" clId="{5C4EAAE5-C006-45B5-BDFD-DF4DA3F8FBBE}" dt="2021-05-09T21:00:57.924" v="13581" actId="478"/>
          <ac:spMkLst>
            <pc:docMk/>
            <pc:sldMk cId="3168483363" sldId="452"/>
            <ac:spMk id="101" creationId="{D2DBC715-56C2-4A17-82AE-FAF75E93A0BC}"/>
          </ac:spMkLst>
        </pc:spChg>
        <pc:spChg chg="del">
          <ac:chgData name="Zhang Hongce" userId="e56732a680170d04" providerId="LiveId" clId="{5C4EAAE5-C006-45B5-BDFD-DF4DA3F8FBBE}" dt="2021-05-09T20:55:46.305" v="13371" actId="478"/>
          <ac:spMkLst>
            <pc:docMk/>
            <pc:sldMk cId="3168483363" sldId="452"/>
            <ac:spMk id="105" creationId="{65CC5526-89A5-44F5-9CCC-FA057691D191}"/>
          </ac:spMkLst>
        </pc:spChg>
        <pc:grpChg chg="add mod">
          <ac:chgData name="Zhang Hongce" userId="e56732a680170d04" providerId="LiveId" clId="{5C4EAAE5-C006-45B5-BDFD-DF4DA3F8FBBE}" dt="2021-05-09T21:02:25.547" v="13603" actId="1076"/>
          <ac:grpSpMkLst>
            <pc:docMk/>
            <pc:sldMk cId="3168483363" sldId="452"/>
            <ac:grpSpMk id="21" creationId="{D7A4734E-2A40-4DC6-A407-243007CEABF9}"/>
          </ac:grpSpMkLst>
        </pc:grpChg>
        <pc:picChg chg="del">
          <ac:chgData name="Zhang Hongce" userId="e56732a680170d04" providerId="LiveId" clId="{5C4EAAE5-C006-45B5-BDFD-DF4DA3F8FBBE}" dt="2021-05-09T20:55:46.305" v="13371" actId="478"/>
          <ac:picMkLst>
            <pc:docMk/>
            <pc:sldMk cId="3168483363" sldId="452"/>
            <ac:picMk id="102" creationId="{93BC4C2E-3A82-4234-8367-E460E03021D3}"/>
          </ac:picMkLst>
        </pc:picChg>
        <pc:picChg chg="mod">
          <ac:chgData name="Zhang Hongce" userId="e56732a680170d04" providerId="LiveId" clId="{5C4EAAE5-C006-45B5-BDFD-DF4DA3F8FBBE}" dt="2021-05-09T21:02:10.520" v="13600" actId="1076"/>
          <ac:picMkLst>
            <pc:docMk/>
            <pc:sldMk cId="3168483363" sldId="452"/>
            <ac:picMk id="103" creationId="{BFCB1E01-727B-498E-AFAD-0E0653BF11E0}"/>
          </ac:picMkLst>
        </pc:picChg>
        <pc:cxnChg chg="add mod">
          <ac:chgData name="Zhang Hongce" userId="e56732a680170d04" providerId="LiveId" clId="{5C4EAAE5-C006-45B5-BDFD-DF4DA3F8FBBE}" dt="2021-05-09T21:46:45.448" v="13646" actId="14100"/>
          <ac:cxnSpMkLst>
            <pc:docMk/>
            <pc:sldMk cId="3168483363" sldId="452"/>
            <ac:cxnSpMk id="28" creationId="{068AC6BC-E333-4B87-AB3B-721EBAC91A6A}"/>
          </ac:cxnSpMkLst>
        </pc:cxnChg>
        <pc:cxnChg chg="add mod">
          <ac:chgData name="Zhang Hongce" userId="e56732a680170d04" providerId="LiveId" clId="{5C4EAAE5-C006-45B5-BDFD-DF4DA3F8FBBE}" dt="2021-05-09T21:46:49.457" v="13647" actId="1076"/>
          <ac:cxnSpMkLst>
            <pc:docMk/>
            <pc:sldMk cId="3168483363" sldId="452"/>
            <ac:cxnSpMk id="29" creationId="{85939205-B50E-42B1-A1E1-057BB5FC8F64}"/>
          </ac:cxnSpMkLst>
        </pc:cxnChg>
        <pc:cxnChg chg="del">
          <ac:chgData name="Zhang Hongce" userId="e56732a680170d04" providerId="LiveId" clId="{5C4EAAE5-C006-45B5-BDFD-DF4DA3F8FBBE}" dt="2021-05-09T20:55:46.305" v="13371" actId="478"/>
          <ac:cxnSpMkLst>
            <pc:docMk/>
            <pc:sldMk cId="3168483363" sldId="452"/>
            <ac:cxnSpMk id="107" creationId="{A49121D7-53BA-4964-8AB7-1F0E719C5C01}"/>
          </ac:cxnSpMkLst>
        </pc:cxnChg>
        <pc:cxnChg chg="del">
          <ac:chgData name="Zhang Hongce" userId="e56732a680170d04" providerId="LiveId" clId="{5C4EAAE5-C006-45B5-BDFD-DF4DA3F8FBBE}" dt="2021-05-09T20:55:46.305" v="13371" actId="478"/>
          <ac:cxnSpMkLst>
            <pc:docMk/>
            <pc:sldMk cId="3168483363" sldId="452"/>
            <ac:cxnSpMk id="108" creationId="{6916B577-00B5-4A35-8CC0-F3481ADFAD5B}"/>
          </ac:cxnSpMkLst>
        </pc:cxnChg>
        <pc:cxnChg chg="mod">
          <ac:chgData name="Zhang Hongce" userId="e56732a680170d04" providerId="LiveId" clId="{5C4EAAE5-C006-45B5-BDFD-DF4DA3F8FBBE}" dt="2021-05-09T21:02:10.520" v="13600" actId="1076"/>
          <ac:cxnSpMkLst>
            <pc:docMk/>
            <pc:sldMk cId="3168483363" sldId="452"/>
            <ac:cxnSpMk id="112" creationId="{8637FF8E-1B6A-4861-8D54-A5FFBC5EDA9E}"/>
          </ac:cxnSpMkLst>
        </pc:cxnChg>
        <pc:cxnChg chg="mod">
          <ac:chgData name="Zhang Hongce" userId="e56732a680170d04" providerId="LiveId" clId="{5C4EAAE5-C006-45B5-BDFD-DF4DA3F8FBBE}" dt="2021-05-09T21:02:10.520" v="13600" actId="1076"/>
          <ac:cxnSpMkLst>
            <pc:docMk/>
            <pc:sldMk cId="3168483363" sldId="452"/>
            <ac:cxnSpMk id="115" creationId="{19835C5B-B2E0-4F59-B90E-BDB0B8C4DE12}"/>
          </ac:cxnSpMkLst>
        </pc:cxnChg>
      </pc:sldChg>
      <pc:sldChg chg="modSp add mod">
        <pc:chgData name="Zhang Hongce" userId="e56732a680170d04" providerId="LiveId" clId="{5C4EAAE5-C006-45B5-BDFD-DF4DA3F8FBBE}" dt="2021-05-10T00:45:17.495" v="13982" actId="14100"/>
        <pc:sldMkLst>
          <pc:docMk/>
          <pc:sldMk cId="4244771300" sldId="453"/>
        </pc:sldMkLst>
        <pc:spChg chg="mod">
          <ac:chgData name="Zhang Hongce" userId="e56732a680170d04" providerId="LiveId" clId="{5C4EAAE5-C006-45B5-BDFD-DF4DA3F8FBBE}" dt="2021-05-10T00:45:17.495" v="13982" actId="14100"/>
          <ac:spMkLst>
            <pc:docMk/>
            <pc:sldMk cId="4244771300" sldId="453"/>
            <ac:spMk id="18" creationId="{70F092F4-6D4B-437F-87B2-9FAEA7773D61}"/>
          </ac:spMkLst>
        </pc:spChg>
        <pc:cxnChg chg="mod">
          <ac:chgData name="Zhang Hongce" userId="e56732a680170d04" providerId="LiveId" clId="{5C4EAAE5-C006-45B5-BDFD-DF4DA3F8FBBE}" dt="2021-05-10T00:45:17.495" v="13982" actId="14100"/>
          <ac:cxnSpMkLst>
            <pc:docMk/>
            <pc:sldMk cId="4244771300" sldId="453"/>
            <ac:cxnSpMk id="20" creationId="{7795FB7B-5414-4C71-B178-D2ABD03F1981}"/>
          </ac:cxnSpMkLst>
        </pc:cxnChg>
        <pc:cxnChg chg="mod">
          <ac:chgData name="Zhang Hongce" userId="e56732a680170d04" providerId="LiveId" clId="{5C4EAAE5-C006-45B5-BDFD-DF4DA3F8FBBE}" dt="2021-05-10T00:45:17.495" v="13982" actId="14100"/>
          <ac:cxnSpMkLst>
            <pc:docMk/>
            <pc:sldMk cId="4244771300" sldId="453"/>
            <ac:cxnSpMk id="60" creationId="{029C65E4-D5E9-45A1-844C-8CAB94CF7386}"/>
          </ac:cxnSpMkLst>
        </pc:cxnChg>
      </pc:sldChg>
      <pc:sldChg chg="addSp delSp modSp add mod addAnim delAnim modAnim">
        <pc:chgData name="Zhang Hongce" userId="e56732a680170d04" providerId="LiveId" clId="{5C4EAAE5-C006-45B5-BDFD-DF4DA3F8FBBE}" dt="2021-05-10T13:47:31.133" v="14946" actId="14100"/>
        <pc:sldMkLst>
          <pc:docMk/>
          <pc:sldMk cId="2283155885" sldId="454"/>
        </pc:sldMkLst>
        <pc:spChg chg="add del mod">
          <ac:chgData name="Zhang Hongce" userId="e56732a680170d04" providerId="LiveId" clId="{5C4EAAE5-C006-45B5-BDFD-DF4DA3F8FBBE}" dt="2021-05-10T00:46:11.979" v="13998"/>
          <ac:spMkLst>
            <pc:docMk/>
            <pc:sldMk cId="2283155885" sldId="454"/>
            <ac:spMk id="16" creationId="{196EE168-0F61-48C9-A768-0C5A7D24C0FE}"/>
          </ac:spMkLst>
        </pc:spChg>
        <pc:spChg chg="add del mod">
          <ac:chgData name="Zhang Hongce" userId="e56732a680170d04" providerId="LiveId" clId="{5C4EAAE5-C006-45B5-BDFD-DF4DA3F8FBBE}" dt="2021-05-10T00:46:11.979" v="13998"/>
          <ac:spMkLst>
            <pc:docMk/>
            <pc:sldMk cId="2283155885" sldId="454"/>
            <ac:spMk id="17" creationId="{F2144505-BB2F-471F-B396-3D6DC7D3C8F1}"/>
          </ac:spMkLst>
        </pc:spChg>
        <pc:spChg chg="add mod">
          <ac:chgData name="Zhang Hongce" userId="e56732a680170d04" providerId="LiveId" clId="{5C4EAAE5-C006-45B5-BDFD-DF4DA3F8FBBE}" dt="2021-05-10T00:50:06.335" v="14144" actId="20577"/>
          <ac:spMkLst>
            <pc:docMk/>
            <pc:sldMk cId="2283155885" sldId="454"/>
            <ac:spMk id="19" creationId="{22D25852-1948-4B02-86F2-ABC981340BE3}"/>
          </ac:spMkLst>
        </pc:spChg>
        <pc:spChg chg="add mod">
          <ac:chgData name="Zhang Hongce" userId="e56732a680170d04" providerId="LiveId" clId="{5C4EAAE5-C006-45B5-BDFD-DF4DA3F8FBBE}" dt="2021-05-10T13:47:31.133" v="14946" actId="14100"/>
          <ac:spMkLst>
            <pc:docMk/>
            <pc:sldMk cId="2283155885" sldId="454"/>
            <ac:spMk id="21" creationId="{579D8C07-A1A3-47B1-9EC3-61624EC5AF74}"/>
          </ac:spMkLst>
        </pc:spChg>
        <pc:spChg chg="mod">
          <ac:chgData name="Zhang Hongce" userId="e56732a680170d04" providerId="LiveId" clId="{5C4EAAE5-C006-45B5-BDFD-DF4DA3F8FBBE}" dt="2021-05-10T00:49:14.934" v="14098" actId="14100"/>
          <ac:spMkLst>
            <pc:docMk/>
            <pc:sldMk cId="2283155885" sldId="454"/>
            <ac:spMk id="30" creationId="{4FE1993B-2BD1-413C-9B3A-E60B16297E62}"/>
          </ac:spMkLst>
        </pc:spChg>
        <pc:spChg chg="mod">
          <ac:chgData name="Zhang Hongce" userId="e56732a680170d04" providerId="LiveId" clId="{5C4EAAE5-C006-45B5-BDFD-DF4DA3F8FBBE}" dt="2021-05-10T00:48:37.582" v="14055" actId="20577"/>
          <ac:spMkLst>
            <pc:docMk/>
            <pc:sldMk cId="2283155885" sldId="454"/>
            <ac:spMk id="31" creationId="{7CD0E1C3-5328-4DCB-9240-C5FE56385974}"/>
          </ac:spMkLst>
        </pc:spChg>
        <pc:spChg chg="mod">
          <ac:chgData name="Zhang Hongce" userId="e56732a680170d04" providerId="LiveId" clId="{5C4EAAE5-C006-45B5-BDFD-DF4DA3F8FBBE}" dt="2021-05-10T00:48:39.031" v="14056" actId="20577"/>
          <ac:spMkLst>
            <pc:docMk/>
            <pc:sldMk cId="2283155885" sldId="454"/>
            <ac:spMk id="32" creationId="{EE59FE44-DF1D-4313-A516-A83677E7DD22}"/>
          </ac:spMkLst>
        </pc:spChg>
        <pc:spChg chg="del">
          <ac:chgData name="Zhang Hongce" userId="e56732a680170d04" providerId="LiveId" clId="{5C4EAAE5-C006-45B5-BDFD-DF4DA3F8FBBE}" dt="2021-05-10T00:45:47.445" v="13991" actId="478"/>
          <ac:spMkLst>
            <pc:docMk/>
            <pc:sldMk cId="2283155885" sldId="454"/>
            <ac:spMk id="33" creationId="{94345906-8209-4A2F-80AF-F72486C1D357}"/>
          </ac:spMkLst>
        </pc:spChg>
        <pc:spChg chg="del">
          <ac:chgData name="Zhang Hongce" userId="e56732a680170d04" providerId="LiveId" clId="{5C4EAAE5-C006-45B5-BDFD-DF4DA3F8FBBE}" dt="2021-05-10T00:49:08.604" v="14096" actId="478"/>
          <ac:spMkLst>
            <pc:docMk/>
            <pc:sldMk cId="2283155885" sldId="454"/>
            <ac:spMk id="35" creationId="{7190F17A-C620-4AB0-B2CA-6C81270891CF}"/>
          </ac:spMkLst>
        </pc:spChg>
        <pc:cxnChg chg="del mod">
          <ac:chgData name="Zhang Hongce" userId="e56732a680170d04" providerId="LiveId" clId="{5C4EAAE5-C006-45B5-BDFD-DF4DA3F8FBBE}" dt="2021-05-10T00:45:37.953" v="13984" actId="478"/>
          <ac:cxnSpMkLst>
            <pc:docMk/>
            <pc:sldMk cId="2283155885" sldId="454"/>
            <ac:cxnSpMk id="6" creationId="{CA2AB70D-A1F2-41C1-A477-C696906696FB}"/>
          </ac:cxnSpMkLst>
        </pc:cxnChg>
        <pc:cxnChg chg="add del mod">
          <ac:chgData name="Zhang Hongce" userId="e56732a680170d04" providerId="LiveId" clId="{5C4EAAE5-C006-45B5-BDFD-DF4DA3F8FBBE}" dt="2021-05-10T00:49:21.734" v="14100" actId="14100"/>
          <ac:cxnSpMkLst>
            <pc:docMk/>
            <pc:sldMk cId="2283155885" sldId="454"/>
            <ac:cxnSpMk id="20" creationId="{7795FB7B-5414-4C71-B178-D2ABD03F1981}"/>
          </ac:cxnSpMkLst>
        </pc:cxnChg>
        <pc:cxnChg chg="del">
          <ac:chgData name="Zhang Hongce" userId="e56732a680170d04" providerId="LiveId" clId="{5C4EAAE5-C006-45B5-BDFD-DF4DA3F8FBBE}" dt="2021-05-10T00:45:39.135" v="13985" actId="478"/>
          <ac:cxnSpMkLst>
            <pc:docMk/>
            <pc:sldMk cId="2283155885" sldId="454"/>
            <ac:cxnSpMk id="48" creationId="{67CF2291-A033-4107-98EF-F9330375EEDF}"/>
          </ac:cxnSpMkLst>
        </pc:cxnChg>
        <pc:cxnChg chg="add del mod">
          <ac:chgData name="Zhang Hongce" userId="e56732a680170d04" providerId="LiveId" clId="{5C4EAAE5-C006-45B5-BDFD-DF4DA3F8FBBE}" dt="2021-05-10T00:50:22.512" v="14145" actId="14100"/>
          <ac:cxnSpMkLst>
            <pc:docMk/>
            <pc:sldMk cId="2283155885" sldId="454"/>
            <ac:cxnSpMk id="60" creationId="{029C65E4-D5E9-45A1-844C-8CAB94CF7386}"/>
          </ac:cxnSpMkLst>
        </pc:cxnChg>
      </pc:sldChg>
      <pc:sldChg chg="delSp modSp add del mod delAnim">
        <pc:chgData name="Zhang Hongce" userId="e56732a680170d04" providerId="LiveId" clId="{5C4EAAE5-C006-45B5-BDFD-DF4DA3F8FBBE}" dt="2021-05-10T00:20:06.955" v="13659" actId="47"/>
        <pc:sldMkLst>
          <pc:docMk/>
          <pc:sldMk cId="2710116898" sldId="454"/>
        </pc:sldMkLst>
        <pc:spChg chg="mod">
          <ac:chgData name="Zhang Hongce" userId="e56732a680170d04" providerId="LiveId" clId="{5C4EAAE5-C006-45B5-BDFD-DF4DA3F8FBBE}" dt="2021-05-10T00:19:00.733" v="13654" actId="14100"/>
          <ac:spMkLst>
            <pc:docMk/>
            <pc:sldMk cId="2710116898" sldId="454"/>
            <ac:spMk id="3" creationId="{6340A6A5-B2F1-4522-8296-992706F48265}"/>
          </ac:spMkLst>
        </pc:spChg>
        <pc:cxnChg chg="del mod">
          <ac:chgData name="Zhang Hongce" userId="e56732a680170d04" providerId="LiveId" clId="{5C4EAAE5-C006-45B5-BDFD-DF4DA3F8FBBE}" dt="2021-05-10T00:19:43.415" v="13657" actId="478"/>
          <ac:cxnSpMkLst>
            <pc:docMk/>
            <pc:sldMk cId="2710116898" sldId="454"/>
            <ac:cxnSpMk id="6" creationId="{CA2AB70D-A1F2-41C1-A477-C696906696FB}"/>
          </ac:cxnSpMkLst>
        </pc:cxnChg>
        <pc:cxnChg chg="del">
          <ac:chgData name="Zhang Hongce" userId="e56732a680170d04" providerId="LiveId" clId="{5C4EAAE5-C006-45B5-BDFD-DF4DA3F8FBBE}" dt="2021-05-10T00:19:48.546" v="13658" actId="478"/>
          <ac:cxnSpMkLst>
            <pc:docMk/>
            <pc:sldMk cId="2710116898" sldId="454"/>
            <ac:cxnSpMk id="48" creationId="{67CF2291-A033-4107-98EF-F9330375EEDF}"/>
          </ac:cxnSpMkLst>
        </pc:cxnChg>
        <pc:cxnChg chg="del mod">
          <ac:chgData name="Zhang Hongce" userId="e56732a680170d04" providerId="LiveId" clId="{5C4EAAE5-C006-45B5-BDFD-DF4DA3F8FBBE}" dt="2021-05-10T00:19:36.197" v="13655" actId="478"/>
          <ac:cxnSpMkLst>
            <pc:docMk/>
            <pc:sldMk cId="2710116898" sldId="454"/>
            <ac:cxnSpMk id="60" creationId="{029C65E4-D5E9-45A1-844C-8CAB94CF7386}"/>
          </ac:cxnSpMkLst>
        </pc:cxnChg>
      </pc:sldChg>
      <pc:sldChg chg="addSp delSp modSp new mod delAnim modAnim modNotesTx">
        <pc:chgData name="Zhang Hongce" userId="e56732a680170d04" providerId="LiveId" clId="{5C4EAAE5-C006-45B5-BDFD-DF4DA3F8FBBE}" dt="2021-05-12T18:58:25.943" v="21536"/>
        <pc:sldMkLst>
          <pc:docMk/>
          <pc:sldMk cId="1371862216" sldId="455"/>
        </pc:sldMkLst>
        <pc:spChg chg="del">
          <ac:chgData name="Zhang Hongce" userId="e56732a680170d04" providerId="LiveId" clId="{5C4EAAE5-C006-45B5-BDFD-DF4DA3F8FBBE}" dt="2021-05-10T00:56:59.994" v="14285" actId="478"/>
          <ac:spMkLst>
            <pc:docMk/>
            <pc:sldMk cId="1371862216" sldId="455"/>
            <ac:spMk id="2" creationId="{3F3E5A9E-5D2E-44DF-A555-E3FD1B5675CF}"/>
          </ac:spMkLst>
        </pc:spChg>
        <pc:spChg chg="mod">
          <ac:chgData name="Zhang Hongce" userId="e56732a680170d04" providerId="LiveId" clId="{5C4EAAE5-C006-45B5-BDFD-DF4DA3F8FBBE}" dt="2021-05-10T00:56:45.622" v="14282" actId="20577"/>
          <ac:spMkLst>
            <pc:docMk/>
            <pc:sldMk cId="1371862216" sldId="455"/>
            <ac:spMk id="3" creationId="{D328B632-C8C9-47A3-B30C-1638CFF870F9}"/>
          </ac:spMkLst>
        </pc:spChg>
        <pc:spChg chg="add mod">
          <ac:chgData name="Zhang Hongce" userId="e56732a680170d04" providerId="LiveId" clId="{5C4EAAE5-C006-45B5-BDFD-DF4DA3F8FBBE}" dt="2021-05-10T01:13:04.772" v="14662" actId="13822"/>
          <ac:spMkLst>
            <pc:docMk/>
            <pc:sldMk cId="1371862216" sldId="455"/>
            <ac:spMk id="4" creationId="{FACD884C-A8B4-4C78-B425-4738C05876E5}"/>
          </ac:spMkLst>
        </pc:spChg>
        <pc:spChg chg="add del mod">
          <ac:chgData name="Zhang Hongce" userId="e56732a680170d04" providerId="LiveId" clId="{5C4EAAE5-C006-45B5-BDFD-DF4DA3F8FBBE}" dt="2021-05-10T01:11:59.578" v="14642" actId="478"/>
          <ac:spMkLst>
            <pc:docMk/>
            <pc:sldMk cId="1371862216" sldId="455"/>
            <ac:spMk id="5" creationId="{02D96837-AF4C-42BE-99F7-E2E5F73C8706}"/>
          </ac:spMkLst>
        </pc:spChg>
        <pc:spChg chg="add mod">
          <ac:chgData name="Zhang Hongce" userId="e56732a680170d04" providerId="LiveId" clId="{5C4EAAE5-C006-45B5-BDFD-DF4DA3F8FBBE}" dt="2021-05-10T01:04:14.555" v="14465" actId="1076"/>
          <ac:spMkLst>
            <pc:docMk/>
            <pc:sldMk cId="1371862216" sldId="455"/>
            <ac:spMk id="6" creationId="{29413FBE-53F4-4828-8700-09ACB4485493}"/>
          </ac:spMkLst>
        </pc:spChg>
        <pc:spChg chg="add mod">
          <ac:chgData name="Zhang Hongce" userId="e56732a680170d04" providerId="LiveId" clId="{5C4EAAE5-C006-45B5-BDFD-DF4DA3F8FBBE}" dt="2021-05-10T01:03:43.272" v="14445" actId="1076"/>
          <ac:spMkLst>
            <pc:docMk/>
            <pc:sldMk cId="1371862216" sldId="455"/>
            <ac:spMk id="7" creationId="{D5194C7B-DE47-452B-B0B6-D6D998CEF200}"/>
          </ac:spMkLst>
        </pc:spChg>
        <pc:spChg chg="add mod">
          <ac:chgData name="Zhang Hongce" userId="e56732a680170d04" providerId="LiveId" clId="{5C4EAAE5-C006-45B5-BDFD-DF4DA3F8FBBE}" dt="2021-05-10T01:05:10.626" v="14475" actId="13822"/>
          <ac:spMkLst>
            <pc:docMk/>
            <pc:sldMk cId="1371862216" sldId="455"/>
            <ac:spMk id="8" creationId="{F6AD54BB-FABF-4602-AE4A-E7D75B1B96E9}"/>
          </ac:spMkLst>
        </pc:spChg>
        <pc:spChg chg="add mod">
          <ac:chgData name="Zhang Hongce" userId="e56732a680170d04" providerId="LiveId" clId="{5C4EAAE5-C006-45B5-BDFD-DF4DA3F8FBBE}" dt="2021-05-10T01:11:54.364" v="14640" actId="1076"/>
          <ac:spMkLst>
            <pc:docMk/>
            <pc:sldMk cId="1371862216" sldId="455"/>
            <ac:spMk id="9" creationId="{9FC24316-53E6-44E0-AAC9-42AAD260EA57}"/>
          </ac:spMkLst>
        </pc:spChg>
        <pc:spChg chg="add mod">
          <ac:chgData name="Zhang Hongce" userId="e56732a680170d04" providerId="LiveId" clId="{5C4EAAE5-C006-45B5-BDFD-DF4DA3F8FBBE}" dt="2021-05-10T01:12:08.113" v="14644" actId="1076"/>
          <ac:spMkLst>
            <pc:docMk/>
            <pc:sldMk cId="1371862216" sldId="455"/>
            <ac:spMk id="10" creationId="{E5B03DCD-4A0A-447A-A280-9FD6ED4C4BD8}"/>
          </ac:spMkLst>
        </pc:spChg>
        <pc:spChg chg="add mod">
          <ac:chgData name="Zhang Hongce" userId="e56732a680170d04" providerId="LiveId" clId="{5C4EAAE5-C006-45B5-BDFD-DF4DA3F8FBBE}" dt="2021-05-10T01:09:26.498" v="14558" actId="6549"/>
          <ac:spMkLst>
            <pc:docMk/>
            <pc:sldMk cId="1371862216" sldId="455"/>
            <ac:spMk id="18" creationId="{C9D93F98-B164-4547-8E0F-CB7122E245CA}"/>
          </ac:spMkLst>
        </pc:spChg>
        <pc:spChg chg="add del mod">
          <ac:chgData name="Zhang Hongce" userId="e56732a680170d04" providerId="LiveId" clId="{5C4EAAE5-C006-45B5-BDFD-DF4DA3F8FBBE}" dt="2021-05-10T01:11:03.203" v="14619" actId="478"/>
          <ac:spMkLst>
            <pc:docMk/>
            <pc:sldMk cId="1371862216" sldId="455"/>
            <ac:spMk id="20" creationId="{7009F8D3-FAAD-4840-BECC-1257776A5AF9}"/>
          </ac:spMkLst>
        </pc:spChg>
        <pc:spChg chg="add del mod">
          <ac:chgData name="Zhang Hongce" userId="e56732a680170d04" providerId="LiveId" clId="{5C4EAAE5-C006-45B5-BDFD-DF4DA3F8FBBE}" dt="2021-05-10T01:09:07.446" v="14551" actId="478"/>
          <ac:spMkLst>
            <pc:docMk/>
            <pc:sldMk cId="1371862216" sldId="455"/>
            <ac:spMk id="23" creationId="{50004ABF-8D19-449E-963D-5DA283C114D1}"/>
          </ac:spMkLst>
        </pc:spChg>
        <pc:spChg chg="add mod">
          <ac:chgData name="Zhang Hongce" userId="e56732a680170d04" providerId="LiveId" clId="{5C4EAAE5-C006-45B5-BDFD-DF4DA3F8FBBE}" dt="2021-05-10T01:04:43.935" v="14472" actId="1076"/>
          <ac:spMkLst>
            <pc:docMk/>
            <pc:sldMk cId="1371862216" sldId="455"/>
            <ac:spMk id="25" creationId="{926A4F8C-3F84-4C83-BA9B-79013FE0B996}"/>
          </ac:spMkLst>
        </pc:spChg>
        <pc:spChg chg="add mod ord">
          <ac:chgData name="Zhang Hongce" userId="e56732a680170d04" providerId="LiveId" clId="{5C4EAAE5-C006-45B5-BDFD-DF4DA3F8FBBE}" dt="2021-05-10T01:04:36.065" v="14471" actId="1035"/>
          <ac:spMkLst>
            <pc:docMk/>
            <pc:sldMk cId="1371862216" sldId="455"/>
            <ac:spMk id="29" creationId="{14C5A702-0B48-4110-8981-AA1A69DA7184}"/>
          </ac:spMkLst>
        </pc:spChg>
        <pc:spChg chg="add del mod">
          <ac:chgData name="Zhang Hongce" userId="e56732a680170d04" providerId="LiveId" clId="{5C4EAAE5-C006-45B5-BDFD-DF4DA3F8FBBE}" dt="2021-05-10T01:10:06.243" v="14599" actId="478"/>
          <ac:spMkLst>
            <pc:docMk/>
            <pc:sldMk cId="1371862216" sldId="455"/>
            <ac:spMk id="31" creationId="{54C6A756-4BB5-490C-BFEB-AE44653C6058}"/>
          </ac:spMkLst>
        </pc:spChg>
        <pc:spChg chg="add mod">
          <ac:chgData name="Zhang Hongce" userId="e56732a680170d04" providerId="LiveId" clId="{5C4EAAE5-C006-45B5-BDFD-DF4DA3F8FBBE}" dt="2021-05-10T01:17:08.220" v="14919" actId="1076"/>
          <ac:spMkLst>
            <pc:docMk/>
            <pc:sldMk cId="1371862216" sldId="455"/>
            <ac:spMk id="49" creationId="{EF66CE71-6622-4C3D-AA1E-F95433B2F38E}"/>
          </ac:spMkLst>
        </pc:spChg>
        <pc:spChg chg="add mod">
          <ac:chgData name="Zhang Hongce" userId="e56732a680170d04" providerId="LiveId" clId="{5C4EAAE5-C006-45B5-BDFD-DF4DA3F8FBBE}" dt="2021-05-10T01:11:47.562" v="14639" actId="1076"/>
          <ac:spMkLst>
            <pc:docMk/>
            <pc:sldMk cId="1371862216" sldId="455"/>
            <ac:spMk id="50" creationId="{7FA3C805-718F-4F9D-BDF6-CB4FCD8AE079}"/>
          </ac:spMkLst>
        </pc:spChg>
        <pc:spChg chg="add mod">
          <ac:chgData name="Zhang Hongce" userId="e56732a680170d04" providerId="LiveId" clId="{5C4EAAE5-C006-45B5-BDFD-DF4DA3F8FBBE}" dt="2021-05-10T01:10:55.065" v="14618" actId="1076"/>
          <ac:spMkLst>
            <pc:docMk/>
            <pc:sldMk cId="1371862216" sldId="455"/>
            <ac:spMk id="56" creationId="{2A49677D-EB71-4C1E-90ED-B7A27597E9F7}"/>
          </ac:spMkLst>
        </pc:spChg>
        <pc:spChg chg="add mod">
          <ac:chgData name="Zhang Hongce" userId="e56732a680170d04" providerId="LiveId" clId="{5C4EAAE5-C006-45B5-BDFD-DF4DA3F8FBBE}" dt="2021-05-10T01:10:09.303" v="14600" actId="1076"/>
          <ac:spMkLst>
            <pc:docMk/>
            <pc:sldMk cId="1371862216" sldId="455"/>
            <ac:spMk id="61" creationId="{0C2DE017-DB7E-4C10-A5E6-CF52303866C5}"/>
          </ac:spMkLst>
        </pc:spChg>
        <pc:spChg chg="add mod">
          <ac:chgData name="Zhang Hongce" userId="e56732a680170d04" providerId="LiveId" clId="{5C4EAAE5-C006-45B5-BDFD-DF4DA3F8FBBE}" dt="2021-05-11T20:19:50.471" v="19580" actId="20577"/>
          <ac:spMkLst>
            <pc:docMk/>
            <pc:sldMk cId="1371862216" sldId="455"/>
            <ac:spMk id="64" creationId="{41E57A49-59B1-4C4A-ADC1-12A88E04C07B}"/>
          </ac:spMkLst>
        </pc:spChg>
        <pc:spChg chg="add mod">
          <ac:chgData name="Zhang Hongce" userId="e56732a680170d04" providerId="LiveId" clId="{5C4EAAE5-C006-45B5-BDFD-DF4DA3F8FBBE}" dt="2021-05-10T01:12:25.080" v="14651" actId="1076"/>
          <ac:spMkLst>
            <pc:docMk/>
            <pc:sldMk cId="1371862216" sldId="455"/>
            <ac:spMk id="90" creationId="{9BBD1902-C82B-4E7A-BCCD-C58E69C107F7}"/>
          </ac:spMkLst>
        </pc:spChg>
        <pc:spChg chg="add mod">
          <ac:chgData name="Zhang Hongce" userId="e56732a680170d04" providerId="LiveId" clId="{5C4EAAE5-C006-45B5-BDFD-DF4DA3F8FBBE}" dt="2021-05-10T01:12:29.320" v="14654" actId="20577"/>
          <ac:spMkLst>
            <pc:docMk/>
            <pc:sldMk cId="1371862216" sldId="455"/>
            <ac:spMk id="91" creationId="{CBB5F3F8-F29A-46C0-9FE0-2E4584181B30}"/>
          </ac:spMkLst>
        </pc:spChg>
        <pc:spChg chg="add mod">
          <ac:chgData name="Zhang Hongce" userId="e56732a680170d04" providerId="LiveId" clId="{5C4EAAE5-C006-45B5-BDFD-DF4DA3F8FBBE}" dt="2021-05-10T01:12:37.341" v="14657" actId="20577"/>
          <ac:spMkLst>
            <pc:docMk/>
            <pc:sldMk cId="1371862216" sldId="455"/>
            <ac:spMk id="92" creationId="{1C3362C9-47A1-44BA-A794-1BA96DF0719E}"/>
          </ac:spMkLst>
        </pc:spChg>
        <pc:spChg chg="add mod">
          <ac:chgData name="Zhang Hongce" userId="e56732a680170d04" providerId="LiveId" clId="{5C4EAAE5-C006-45B5-BDFD-DF4DA3F8FBBE}" dt="2021-05-10T01:12:43.373" v="14660" actId="20577"/>
          <ac:spMkLst>
            <pc:docMk/>
            <pc:sldMk cId="1371862216" sldId="455"/>
            <ac:spMk id="93" creationId="{A58F3302-C3C1-424B-9312-A5B41B7EDDFF}"/>
          </ac:spMkLst>
        </pc:spChg>
        <pc:spChg chg="add mod">
          <ac:chgData name="Zhang Hongce" userId="e56732a680170d04" providerId="LiveId" clId="{5C4EAAE5-C006-45B5-BDFD-DF4DA3F8FBBE}" dt="2021-05-10T01:16:14.520" v="14918" actId="1076"/>
          <ac:spMkLst>
            <pc:docMk/>
            <pc:sldMk cId="1371862216" sldId="455"/>
            <ac:spMk id="94" creationId="{74C2C549-6004-4A5C-B97F-4DCCB96E4BA1}"/>
          </ac:spMkLst>
        </pc:spChg>
        <pc:cxnChg chg="add mod">
          <ac:chgData name="Zhang Hongce" userId="e56732a680170d04" providerId="LiveId" clId="{5C4EAAE5-C006-45B5-BDFD-DF4DA3F8FBBE}" dt="2021-05-10T01:12:08.113" v="14644" actId="1076"/>
          <ac:cxnSpMkLst>
            <pc:docMk/>
            <pc:sldMk cId="1371862216" sldId="455"/>
            <ac:cxnSpMk id="12" creationId="{AD3F0609-9948-4947-A2B1-E9D434AD8EE6}"/>
          </ac:cxnSpMkLst>
        </pc:cxnChg>
        <pc:cxnChg chg="add mod">
          <ac:chgData name="Zhang Hongce" userId="e56732a680170d04" providerId="LiveId" clId="{5C4EAAE5-C006-45B5-BDFD-DF4DA3F8FBBE}" dt="2021-05-10T01:11:54.364" v="14640" actId="1076"/>
          <ac:cxnSpMkLst>
            <pc:docMk/>
            <pc:sldMk cId="1371862216" sldId="455"/>
            <ac:cxnSpMk id="16" creationId="{9ECFB73C-2D1F-4AFA-A9BF-F185D52B169D}"/>
          </ac:cxnSpMkLst>
        </pc:cxnChg>
        <pc:cxnChg chg="add del mod">
          <ac:chgData name="Zhang Hongce" userId="e56732a680170d04" providerId="LiveId" clId="{5C4EAAE5-C006-45B5-BDFD-DF4DA3F8FBBE}" dt="2021-05-10T01:00:39.102" v="14400" actId="478"/>
          <ac:cxnSpMkLst>
            <pc:docMk/>
            <pc:sldMk cId="1371862216" sldId="455"/>
            <ac:cxnSpMk id="17" creationId="{BB1E54FA-C378-4A5B-B381-E2F626B90DFB}"/>
          </ac:cxnSpMkLst>
        </pc:cxnChg>
        <pc:cxnChg chg="add mod">
          <ac:chgData name="Zhang Hongce" userId="e56732a680170d04" providerId="LiveId" clId="{5C4EAAE5-C006-45B5-BDFD-DF4DA3F8FBBE}" dt="2021-05-10T01:12:55.577" v="14661" actId="1582"/>
          <ac:cxnSpMkLst>
            <pc:docMk/>
            <pc:sldMk cId="1371862216" sldId="455"/>
            <ac:cxnSpMk id="34" creationId="{8ED494DF-4A8E-4F43-8B13-ACA50C11E6BA}"/>
          </ac:cxnSpMkLst>
        </pc:cxnChg>
        <pc:cxnChg chg="add del mod">
          <ac:chgData name="Zhang Hongce" userId="e56732a680170d04" providerId="LiveId" clId="{5C4EAAE5-C006-45B5-BDFD-DF4DA3F8FBBE}" dt="2021-05-10T01:09:10.756" v="14552" actId="478"/>
          <ac:cxnSpMkLst>
            <pc:docMk/>
            <pc:sldMk cId="1371862216" sldId="455"/>
            <ac:cxnSpMk id="36" creationId="{126637F7-AFDA-4FC7-AACD-2691F46FC087}"/>
          </ac:cxnSpMkLst>
        </pc:cxnChg>
        <pc:cxnChg chg="add del mod">
          <ac:chgData name="Zhang Hongce" userId="e56732a680170d04" providerId="LiveId" clId="{5C4EAAE5-C006-45B5-BDFD-DF4DA3F8FBBE}" dt="2021-05-10T01:07:29.198" v="14509" actId="478"/>
          <ac:cxnSpMkLst>
            <pc:docMk/>
            <pc:sldMk cId="1371862216" sldId="455"/>
            <ac:cxnSpMk id="40" creationId="{FC6245B9-6727-4FA1-B04F-4387BCC9F366}"/>
          </ac:cxnSpMkLst>
        </pc:cxnChg>
        <pc:cxnChg chg="add mod">
          <ac:chgData name="Zhang Hongce" userId="e56732a680170d04" providerId="LiveId" clId="{5C4EAAE5-C006-45B5-BDFD-DF4DA3F8FBBE}" dt="2021-05-10T01:09:16.739" v="14555" actId="571"/>
          <ac:cxnSpMkLst>
            <pc:docMk/>
            <pc:sldMk cId="1371862216" sldId="455"/>
            <ac:cxnSpMk id="58" creationId="{FEB0DE04-85B0-447B-B33D-663DCFA40288}"/>
          </ac:cxnSpMkLst>
        </pc:cxnChg>
        <pc:cxnChg chg="add mod">
          <ac:chgData name="Zhang Hongce" userId="e56732a680170d04" providerId="LiveId" clId="{5C4EAAE5-C006-45B5-BDFD-DF4DA3F8FBBE}" dt="2021-05-10T01:11:47.562" v="14639" actId="1076"/>
          <ac:cxnSpMkLst>
            <pc:docMk/>
            <pc:sldMk cId="1371862216" sldId="455"/>
            <ac:cxnSpMk id="67" creationId="{93F69117-8F76-48B7-8D7E-13C9595E53CA}"/>
          </ac:cxnSpMkLst>
        </pc:cxnChg>
        <pc:cxnChg chg="add mod">
          <ac:chgData name="Zhang Hongce" userId="e56732a680170d04" providerId="LiveId" clId="{5C4EAAE5-C006-45B5-BDFD-DF4DA3F8FBBE}" dt="2021-05-10T01:17:08.220" v="14919" actId="1076"/>
          <ac:cxnSpMkLst>
            <pc:docMk/>
            <pc:sldMk cId="1371862216" sldId="455"/>
            <ac:cxnSpMk id="75" creationId="{E2E230B7-989D-4E01-B057-423B9E25DF7D}"/>
          </ac:cxnSpMkLst>
        </pc:cxnChg>
      </pc:sldChg>
      <pc:sldChg chg="addSp delSp modSp add mod modNotesTx">
        <pc:chgData name="Zhang Hongce" userId="e56732a680170d04" providerId="LiveId" clId="{5C4EAAE5-C006-45B5-BDFD-DF4DA3F8FBBE}" dt="2021-05-12T18:38:21.195" v="21392" actId="20577"/>
        <pc:sldMkLst>
          <pc:docMk/>
          <pc:sldMk cId="1015869995" sldId="456"/>
        </pc:sldMkLst>
        <pc:spChg chg="add mod">
          <ac:chgData name="Zhang Hongce" userId="e56732a680170d04" providerId="LiveId" clId="{5C4EAAE5-C006-45B5-BDFD-DF4DA3F8FBBE}" dt="2021-05-11T01:59:26.045" v="17378" actId="1076"/>
          <ac:spMkLst>
            <pc:docMk/>
            <pc:sldMk cId="1015869995" sldId="456"/>
            <ac:spMk id="2" creationId="{547DE77E-E932-4EC7-8002-A72234A9115A}"/>
          </ac:spMkLst>
        </pc:spChg>
        <pc:spChg chg="mod">
          <ac:chgData name="Zhang Hongce" userId="e56732a680170d04" providerId="LiveId" clId="{5C4EAAE5-C006-45B5-BDFD-DF4DA3F8FBBE}" dt="2021-05-10T20:20:32.110" v="15960" actId="20577"/>
          <ac:spMkLst>
            <pc:docMk/>
            <pc:sldMk cId="1015869995" sldId="456"/>
            <ac:spMk id="3" creationId="{71431611-E142-4D5C-B582-C7F42B41668D}"/>
          </ac:spMkLst>
        </pc:spChg>
        <pc:spChg chg="mod">
          <ac:chgData name="Zhang Hongce" userId="e56732a680170d04" providerId="LiveId" clId="{5C4EAAE5-C006-45B5-BDFD-DF4DA3F8FBBE}" dt="2021-05-11T01:58:27.790" v="17365" actId="1076"/>
          <ac:spMkLst>
            <pc:docMk/>
            <pc:sldMk cId="1015869995" sldId="456"/>
            <ac:spMk id="13" creationId="{8526CFA7-1EA8-40FD-B0A6-8877E637B384}"/>
          </ac:spMkLst>
        </pc:spChg>
        <pc:spChg chg="add mod">
          <ac:chgData name="Zhang Hongce" userId="e56732a680170d04" providerId="LiveId" clId="{5C4EAAE5-C006-45B5-BDFD-DF4DA3F8FBBE}" dt="2021-05-11T01:59:40.271" v="17380" actId="1076"/>
          <ac:spMkLst>
            <pc:docMk/>
            <pc:sldMk cId="1015869995" sldId="456"/>
            <ac:spMk id="36" creationId="{42A57F6C-82E0-4A54-8818-0C03CA20DC3C}"/>
          </ac:spMkLst>
        </pc:spChg>
        <pc:spChg chg="add mod">
          <ac:chgData name="Zhang Hongce" userId="e56732a680170d04" providerId="LiveId" clId="{5C4EAAE5-C006-45B5-BDFD-DF4DA3F8FBBE}" dt="2021-05-11T01:59:40.271" v="17380" actId="1076"/>
          <ac:spMkLst>
            <pc:docMk/>
            <pc:sldMk cId="1015869995" sldId="456"/>
            <ac:spMk id="39" creationId="{4DAC4404-8311-495D-85A7-70FF4810024A}"/>
          </ac:spMkLst>
        </pc:spChg>
        <pc:spChg chg="add mod">
          <ac:chgData name="Zhang Hongce" userId="e56732a680170d04" providerId="LiveId" clId="{5C4EAAE5-C006-45B5-BDFD-DF4DA3F8FBBE}" dt="2021-05-11T01:59:26.045" v="17378" actId="1076"/>
          <ac:spMkLst>
            <pc:docMk/>
            <pc:sldMk cId="1015869995" sldId="456"/>
            <ac:spMk id="40" creationId="{49693604-8E5E-48C3-942C-913FAAD373A9}"/>
          </ac:spMkLst>
        </pc:spChg>
        <pc:spChg chg="add mod">
          <ac:chgData name="Zhang Hongce" userId="e56732a680170d04" providerId="LiveId" clId="{5C4EAAE5-C006-45B5-BDFD-DF4DA3F8FBBE}" dt="2021-05-11T01:59:26.045" v="17378" actId="1076"/>
          <ac:spMkLst>
            <pc:docMk/>
            <pc:sldMk cId="1015869995" sldId="456"/>
            <ac:spMk id="41" creationId="{AA41E973-515B-49E5-9027-7FD8AD2A8F57}"/>
          </ac:spMkLst>
        </pc:spChg>
        <pc:spChg chg="add mod">
          <ac:chgData name="Zhang Hongce" userId="e56732a680170d04" providerId="LiveId" clId="{5C4EAAE5-C006-45B5-BDFD-DF4DA3F8FBBE}" dt="2021-05-11T01:59:26.045" v="17378" actId="1076"/>
          <ac:spMkLst>
            <pc:docMk/>
            <pc:sldMk cId="1015869995" sldId="456"/>
            <ac:spMk id="42" creationId="{FA9CCCF5-2C8D-4222-8EBA-E3814B754FEA}"/>
          </ac:spMkLst>
        </pc:spChg>
        <pc:spChg chg="add mod">
          <ac:chgData name="Zhang Hongce" userId="e56732a680170d04" providerId="LiveId" clId="{5C4EAAE5-C006-45B5-BDFD-DF4DA3F8FBBE}" dt="2021-05-11T01:59:40.271" v="17380" actId="1076"/>
          <ac:spMkLst>
            <pc:docMk/>
            <pc:sldMk cId="1015869995" sldId="456"/>
            <ac:spMk id="43" creationId="{C375180F-E13E-407B-AC3C-3FBD83FF7EF2}"/>
          </ac:spMkLst>
        </pc:spChg>
        <pc:spChg chg="add mod">
          <ac:chgData name="Zhang Hongce" userId="e56732a680170d04" providerId="LiveId" clId="{5C4EAAE5-C006-45B5-BDFD-DF4DA3F8FBBE}" dt="2021-05-11T01:59:40.271" v="17380" actId="1076"/>
          <ac:spMkLst>
            <pc:docMk/>
            <pc:sldMk cId="1015869995" sldId="456"/>
            <ac:spMk id="44" creationId="{C72F7DF8-F044-40D3-B878-C15F67F094D4}"/>
          </ac:spMkLst>
        </pc:spChg>
        <pc:spChg chg="add del mod">
          <ac:chgData name="Zhang Hongce" userId="e56732a680170d04" providerId="LiveId" clId="{5C4EAAE5-C006-45B5-BDFD-DF4DA3F8FBBE}" dt="2021-05-11T01:55:08.872" v="17326"/>
          <ac:spMkLst>
            <pc:docMk/>
            <pc:sldMk cId="1015869995" sldId="456"/>
            <ac:spMk id="45" creationId="{13568E67-E1D7-456B-85E0-0F9FD7F1F191}"/>
          </ac:spMkLst>
        </pc:spChg>
        <pc:spChg chg="add mod ord">
          <ac:chgData name="Zhang Hongce" userId="e56732a680170d04" providerId="LiveId" clId="{5C4EAAE5-C006-45B5-BDFD-DF4DA3F8FBBE}" dt="2021-05-11T01:58:09.811" v="17357" actId="167"/>
          <ac:spMkLst>
            <pc:docMk/>
            <pc:sldMk cId="1015869995" sldId="456"/>
            <ac:spMk id="46" creationId="{483A9B06-AAA3-4BDD-A2EC-F49C9DCFDDE5}"/>
          </ac:spMkLst>
        </pc:spChg>
        <pc:picChg chg="add del">
          <ac:chgData name="Zhang Hongce" userId="e56732a680170d04" providerId="LiveId" clId="{5C4EAAE5-C006-45B5-BDFD-DF4DA3F8FBBE}" dt="2021-05-11T01:57:56.276" v="17352" actId="478"/>
          <ac:picMkLst>
            <pc:docMk/>
            <pc:sldMk cId="1015869995" sldId="456"/>
            <ac:picMk id="19" creationId="{40927400-6330-4108-BCAC-21DB339A119D}"/>
          </ac:picMkLst>
        </pc:picChg>
      </pc:sldChg>
      <pc:sldChg chg="modSp new del mod">
        <pc:chgData name="Zhang Hongce" userId="e56732a680170d04" providerId="LiveId" clId="{5C4EAAE5-C006-45B5-BDFD-DF4DA3F8FBBE}" dt="2021-05-12T18:33:11.163" v="21382" actId="47"/>
        <pc:sldMkLst>
          <pc:docMk/>
          <pc:sldMk cId="2696047835" sldId="457"/>
        </pc:sldMkLst>
        <pc:spChg chg="mod">
          <ac:chgData name="Zhang Hongce" userId="e56732a680170d04" providerId="LiveId" clId="{5C4EAAE5-C006-45B5-BDFD-DF4DA3F8FBBE}" dt="2021-05-10T21:06:10.822" v="16323" actId="20577"/>
          <ac:spMkLst>
            <pc:docMk/>
            <pc:sldMk cId="2696047835" sldId="457"/>
            <ac:spMk id="2" creationId="{D2AD8E49-D0F8-443E-A66F-F167BDF78839}"/>
          </ac:spMkLst>
        </pc:spChg>
        <pc:spChg chg="mod">
          <ac:chgData name="Zhang Hongce" userId="e56732a680170d04" providerId="LiveId" clId="{5C4EAAE5-C006-45B5-BDFD-DF4DA3F8FBBE}" dt="2021-05-11T17:31:31.887" v="19462" actId="20577"/>
          <ac:spMkLst>
            <pc:docMk/>
            <pc:sldMk cId="2696047835" sldId="457"/>
            <ac:spMk id="3" creationId="{AD9CF4E7-964E-4FFD-8EE6-EBCA1C1DBA92}"/>
          </ac:spMkLst>
        </pc:spChg>
      </pc:sldChg>
      <pc:sldChg chg="modSp new del mod">
        <pc:chgData name="Zhang Hongce" userId="e56732a680170d04" providerId="LiveId" clId="{5C4EAAE5-C006-45B5-BDFD-DF4DA3F8FBBE}" dt="2021-05-12T18:33:07.846" v="21381" actId="47"/>
        <pc:sldMkLst>
          <pc:docMk/>
          <pc:sldMk cId="2918972641" sldId="458"/>
        </pc:sldMkLst>
        <pc:spChg chg="mod">
          <ac:chgData name="Zhang Hongce" userId="e56732a680170d04" providerId="LiveId" clId="{5C4EAAE5-C006-45B5-BDFD-DF4DA3F8FBBE}" dt="2021-05-10T21:06:50.325" v="16332" actId="20577"/>
          <ac:spMkLst>
            <pc:docMk/>
            <pc:sldMk cId="2918972641" sldId="458"/>
            <ac:spMk id="2" creationId="{4A23F97C-71F4-41FA-9060-8F26EC420411}"/>
          </ac:spMkLst>
        </pc:spChg>
      </pc:sldChg>
      <pc:sldChg chg="addSp delSp modSp new mod">
        <pc:chgData name="Zhang Hongce" userId="e56732a680170d04" providerId="LiveId" clId="{5C4EAAE5-C006-45B5-BDFD-DF4DA3F8FBBE}" dt="2021-05-11T00:37:14.751" v="16559" actId="403"/>
        <pc:sldMkLst>
          <pc:docMk/>
          <pc:sldMk cId="2678152636" sldId="459"/>
        </pc:sldMkLst>
        <pc:spChg chg="del">
          <ac:chgData name="Zhang Hongce" userId="e56732a680170d04" providerId="LiveId" clId="{5C4EAAE5-C006-45B5-BDFD-DF4DA3F8FBBE}" dt="2021-05-11T00:17:38.079" v="16335" actId="1957"/>
          <ac:spMkLst>
            <pc:docMk/>
            <pc:sldMk cId="2678152636" sldId="459"/>
            <ac:spMk id="2" creationId="{D720DF36-B983-4415-95D9-A74274B2AB62}"/>
          </ac:spMkLst>
        </pc:spChg>
        <pc:spChg chg="mod">
          <ac:chgData name="Zhang Hongce" userId="e56732a680170d04" providerId="LiveId" clId="{5C4EAAE5-C006-45B5-BDFD-DF4DA3F8FBBE}" dt="2021-05-11T00:29:05.611" v="16447"/>
          <ac:spMkLst>
            <pc:docMk/>
            <pc:sldMk cId="2678152636" sldId="459"/>
            <ac:spMk id="3" creationId="{B3777121-D74B-490B-816F-0B7F836E04C1}"/>
          </ac:spMkLst>
        </pc:spChg>
        <pc:spChg chg="add mod">
          <ac:chgData name="Zhang Hongce" userId="e56732a680170d04" providerId="LiveId" clId="{5C4EAAE5-C006-45B5-BDFD-DF4DA3F8FBBE}" dt="2021-05-11T00:34:21.127" v="16533" actId="1076"/>
          <ac:spMkLst>
            <pc:docMk/>
            <pc:sldMk cId="2678152636" sldId="459"/>
            <ac:spMk id="8" creationId="{0670CE79-D4C0-4CF9-9DA3-3B709A92A01A}"/>
          </ac:spMkLst>
        </pc:spChg>
        <pc:graphicFrameChg chg="add mod">
          <ac:chgData name="Zhang Hongce" userId="e56732a680170d04" providerId="LiveId" clId="{5C4EAAE5-C006-45B5-BDFD-DF4DA3F8FBBE}" dt="2021-05-11T00:37:08.798" v="16557" actId="403"/>
          <ac:graphicFrameMkLst>
            <pc:docMk/>
            <pc:sldMk cId="2678152636" sldId="459"/>
            <ac:graphicFrameMk id="6" creationId="{ED96F324-1FA8-4225-8ABF-2780FF82F4C0}"/>
          </ac:graphicFrameMkLst>
        </pc:graphicFrameChg>
        <pc:graphicFrameChg chg="add mod">
          <ac:chgData name="Zhang Hongce" userId="e56732a680170d04" providerId="LiveId" clId="{5C4EAAE5-C006-45B5-BDFD-DF4DA3F8FBBE}" dt="2021-05-11T00:37:14.751" v="16559" actId="403"/>
          <ac:graphicFrameMkLst>
            <pc:docMk/>
            <pc:sldMk cId="2678152636" sldId="459"/>
            <ac:graphicFrameMk id="11" creationId="{CA6DE744-3AF6-4AC3-80F8-E0BD09C7C76D}"/>
          </ac:graphicFrameMkLst>
        </pc:graphicFrameChg>
        <pc:picChg chg="add del mod">
          <ac:chgData name="Zhang Hongce" userId="e56732a680170d04" providerId="LiveId" clId="{5C4EAAE5-C006-45B5-BDFD-DF4DA3F8FBBE}" dt="2021-05-11T00:20:45.399" v="16355" actId="478"/>
          <ac:picMkLst>
            <pc:docMk/>
            <pc:sldMk cId="2678152636" sldId="459"/>
            <ac:picMk id="7" creationId="{8B4CD8F7-A39A-4977-9D62-7581B6C0D616}"/>
          </ac:picMkLst>
        </pc:picChg>
      </pc:sldChg>
      <pc:sldChg chg="delSp modSp add del mod">
        <pc:chgData name="Zhang Hongce" userId="e56732a680170d04" providerId="LiveId" clId="{5C4EAAE5-C006-45B5-BDFD-DF4DA3F8FBBE}" dt="2021-05-11T00:46:25.227" v="16660" actId="47"/>
        <pc:sldMkLst>
          <pc:docMk/>
          <pc:sldMk cId="2045843901" sldId="460"/>
        </pc:sldMkLst>
        <pc:spChg chg="del">
          <ac:chgData name="Zhang Hongce" userId="e56732a680170d04" providerId="LiveId" clId="{5C4EAAE5-C006-45B5-BDFD-DF4DA3F8FBBE}" dt="2021-05-11T00:44:23.726" v="16629" actId="478"/>
          <ac:spMkLst>
            <pc:docMk/>
            <pc:sldMk cId="2045843901" sldId="460"/>
            <ac:spMk id="2" creationId="{4369E76F-E647-4DBA-98B2-CD03A5E92550}"/>
          </ac:spMkLst>
        </pc:spChg>
        <pc:spChg chg="mod">
          <ac:chgData name="Zhang Hongce" userId="e56732a680170d04" providerId="LiveId" clId="{5C4EAAE5-C006-45B5-BDFD-DF4DA3F8FBBE}" dt="2021-05-11T00:44:21.343" v="16628" actId="1076"/>
          <ac:spMkLst>
            <pc:docMk/>
            <pc:sldMk cId="2045843901" sldId="460"/>
            <ac:spMk id="20" creationId="{56F6D945-F404-4A19-955B-4007F2604AB4}"/>
          </ac:spMkLst>
        </pc:spChg>
        <pc:spChg chg="del">
          <ac:chgData name="Zhang Hongce" userId="e56732a680170d04" providerId="LiveId" clId="{5C4EAAE5-C006-45B5-BDFD-DF4DA3F8FBBE}" dt="2021-05-11T00:44:16.697" v="16627" actId="478"/>
          <ac:spMkLst>
            <pc:docMk/>
            <pc:sldMk cId="2045843901" sldId="460"/>
            <ac:spMk id="21" creationId="{749AF6BC-051A-4A74-A502-00AC8F3AE895}"/>
          </ac:spMkLst>
        </pc:spChg>
      </pc:sldChg>
      <pc:sldChg chg="addSp delSp modSp add mod">
        <pc:chgData name="Zhang Hongce" userId="e56732a680170d04" providerId="LiveId" clId="{5C4EAAE5-C006-45B5-BDFD-DF4DA3F8FBBE}" dt="2021-05-11T01:57:01.475" v="17348" actId="167"/>
        <pc:sldMkLst>
          <pc:docMk/>
          <pc:sldMk cId="3639499795" sldId="461"/>
        </pc:sldMkLst>
        <pc:spChg chg="mod">
          <ac:chgData name="Zhang Hongce" userId="e56732a680170d04" providerId="LiveId" clId="{5C4EAAE5-C006-45B5-BDFD-DF4DA3F8FBBE}" dt="2021-05-11T00:45:34.432" v="16633"/>
          <ac:spMkLst>
            <pc:docMk/>
            <pc:sldMk cId="3639499795" sldId="461"/>
            <ac:spMk id="3" creationId="{71431611-E142-4D5C-B582-C7F42B41668D}"/>
          </ac:spMkLst>
        </pc:spChg>
        <pc:spChg chg="add mod">
          <ac:chgData name="Zhang Hongce" userId="e56732a680170d04" providerId="LiveId" clId="{5C4EAAE5-C006-45B5-BDFD-DF4DA3F8FBBE}" dt="2021-05-11T00:46:22.135" v="16659" actId="1076"/>
          <ac:spMkLst>
            <pc:docMk/>
            <pc:sldMk cId="3639499795" sldId="461"/>
            <ac:spMk id="19" creationId="{C02BD0AF-7322-4AD3-9386-933430E23FF5}"/>
          </ac:spMkLst>
        </pc:spChg>
        <pc:spChg chg="del">
          <ac:chgData name="Zhang Hongce" userId="e56732a680170d04" providerId="LiveId" clId="{5C4EAAE5-C006-45B5-BDFD-DF4DA3F8FBBE}" dt="2021-05-11T01:56:58.790" v="17346" actId="478"/>
          <ac:spMkLst>
            <pc:docMk/>
            <pc:sldMk cId="3639499795" sldId="461"/>
            <ac:spMk id="20" creationId="{791E3291-E9B3-4C14-A27C-3250BDF36ECA}"/>
          </ac:spMkLst>
        </pc:spChg>
        <pc:spChg chg="mod">
          <ac:chgData name="Zhang Hongce" userId="e56732a680170d04" providerId="LiveId" clId="{5C4EAAE5-C006-45B5-BDFD-DF4DA3F8FBBE}" dt="2021-05-11T00:46:09.274" v="16657" actId="1076"/>
          <ac:spMkLst>
            <pc:docMk/>
            <pc:sldMk cId="3639499795" sldId="461"/>
            <ac:spMk id="21" creationId="{E442F567-50FA-439F-B129-799A77E16141}"/>
          </ac:spMkLst>
        </pc:spChg>
        <pc:spChg chg="add mod ord">
          <ac:chgData name="Zhang Hongce" userId="e56732a680170d04" providerId="LiveId" clId="{5C4EAAE5-C006-45B5-BDFD-DF4DA3F8FBBE}" dt="2021-05-11T01:57:01.475" v="17348" actId="167"/>
          <ac:spMkLst>
            <pc:docMk/>
            <pc:sldMk cId="3639499795" sldId="461"/>
            <ac:spMk id="23" creationId="{56B399EF-61AF-43F9-B6B6-ACB0B85E55F8}"/>
          </ac:spMkLst>
        </pc:spChg>
      </pc:sldChg>
      <pc:sldChg chg="addSp delSp modSp add mod">
        <pc:chgData name="Zhang Hongce" userId="e56732a680170d04" providerId="LiveId" clId="{5C4EAAE5-C006-45B5-BDFD-DF4DA3F8FBBE}" dt="2021-05-11T01:56:52.830" v="17345" actId="167"/>
        <pc:sldMkLst>
          <pc:docMk/>
          <pc:sldMk cId="2042825762" sldId="462"/>
        </pc:sldMkLst>
        <pc:spChg chg="del">
          <ac:chgData name="Zhang Hongce" userId="e56732a680170d04" providerId="LiveId" clId="{5C4EAAE5-C006-45B5-BDFD-DF4DA3F8FBBE}" dt="2021-05-11T00:46:41.024" v="16662" actId="478"/>
          <ac:spMkLst>
            <pc:docMk/>
            <pc:sldMk cId="2042825762" sldId="462"/>
            <ac:spMk id="19" creationId="{C02BD0AF-7322-4AD3-9386-933430E23FF5}"/>
          </ac:spMkLst>
        </pc:spChg>
        <pc:spChg chg="del">
          <ac:chgData name="Zhang Hongce" userId="e56732a680170d04" providerId="LiveId" clId="{5C4EAAE5-C006-45B5-BDFD-DF4DA3F8FBBE}" dt="2021-05-11T01:56:49.229" v="17343" actId="478"/>
          <ac:spMkLst>
            <pc:docMk/>
            <pc:sldMk cId="2042825762" sldId="462"/>
            <ac:spMk id="20" creationId="{791E3291-E9B3-4C14-A27C-3250BDF36ECA}"/>
          </ac:spMkLst>
        </pc:spChg>
        <pc:spChg chg="add mod">
          <ac:chgData name="Zhang Hongce" userId="e56732a680170d04" providerId="LiveId" clId="{5C4EAAE5-C006-45B5-BDFD-DF4DA3F8FBBE}" dt="2021-05-11T00:47:00.286" v="16665" actId="1076"/>
          <ac:spMkLst>
            <pc:docMk/>
            <pc:sldMk cId="2042825762" sldId="462"/>
            <ac:spMk id="23" creationId="{70006A26-64C0-407A-A3D0-CF05D5ABE396}"/>
          </ac:spMkLst>
        </pc:spChg>
        <pc:spChg chg="add mod">
          <ac:chgData name="Zhang Hongce" userId="e56732a680170d04" providerId="LiveId" clId="{5C4EAAE5-C006-45B5-BDFD-DF4DA3F8FBBE}" dt="2021-05-11T00:46:47.024" v="16664" actId="1076"/>
          <ac:spMkLst>
            <pc:docMk/>
            <pc:sldMk cId="2042825762" sldId="462"/>
            <ac:spMk id="25" creationId="{9CD5B07E-4919-408B-8D6A-9E2EA5B54CA1}"/>
          </ac:spMkLst>
        </pc:spChg>
        <pc:spChg chg="add mod">
          <ac:chgData name="Zhang Hongce" userId="e56732a680170d04" providerId="LiveId" clId="{5C4EAAE5-C006-45B5-BDFD-DF4DA3F8FBBE}" dt="2021-05-11T00:46:41.366" v="16663"/>
          <ac:spMkLst>
            <pc:docMk/>
            <pc:sldMk cId="2042825762" sldId="462"/>
            <ac:spMk id="27" creationId="{C98400E3-3DFA-4116-8A4F-488C8579EB11}"/>
          </ac:spMkLst>
        </pc:spChg>
        <pc:spChg chg="add mod ord">
          <ac:chgData name="Zhang Hongce" userId="e56732a680170d04" providerId="LiveId" clId="{5C4EAAE5-C006-45B5-BDFD-DF4DA3F8FBBE}" dt="2021-05-11T01:56:52.830" v="17345" actId="167"/>
          <ac:spMkLst>
            <pc:docMk/>
            <pc:sldMk cId="2042825762" sldId="462"/>
            <ac:spMk id="28" creationId="{FB086D67-379A-4A90-A3B7-F3FADD209460}"/>
          </ac:spMkLst>
        </pc:spChg>
      </pc:sldChg>
      <pc:sldChg chg="addSp delSp modSp add mod">
        <pc:chgData name="Zhang Hongce" userId="e56732a680170d04" providerId="LiveId" clId="{5C4EAAE5-C006-45B5-BDFD-DF4DA3F8FBBE}" dt="2021-05-11T01:36:48.749" v="17028" actId="20577"/>
        <pc:sldMkLst>
          <pc:docMk/>
          <pc:sldMk cId="1027303754" sldId="463"/>
        </pc:sldMkLst>
        <pc:spChg chg="mod">
          <ac:chgData name="Zhang Hongce" userId="e56732a680170d04" providerId="LiveId" clId="{5C4EAAE5-C006-45B5-BDFD-DF4DA3F8FBBE}" dt="2021-05-11T01:26:15.533" v="16700" actId="14100"/>
          <ac:spMkLst>
            <pc:docMk/>
            <pc:sldMk cId="1027303754" sldId="463"/>
            <ac:spMk id="2" creationId="{80C2AD28-3261-4C4E-AFBC-B97A6F1CC0BF}"/>
          </ac:spMkLst>
        </pc:spChg>
        <pc:spChg chg="del">
          <ac:chgData name="Zhang Hongce" userId="e56732a680170d04" providerId="LiveId" clId="{5C4EAAE5-C006-45B5-BDFD-DF4DA3F8FBBE}" dt="2021-05-11T01:17:01.887" v="16670" actId="478"/>
          <ac:spMkLst>
            <pc:docMk/>
            <pc:sldMk cId="1027303754" sldId="463"/>
            <ac:spMk id="4" creationId="{D601E78D-C884-4CF8-B05F-C29CC4FBB996}"/>
          </ac:spMkLst>
        </pc:spChg>
        <pc:spChg chg="add mod">
          <ac:chgData name="Zhang Hongce" userId="e56732a680170d04" providerId="LiveId" clId="{5C4EAAE5-C006-45B5-BDFD-DF4DA3F8FBBE}" dt="2021-05-11T01:31:32.974" v="16793" actId="1076"/>
          <ac:spMkLst>
            <pc:docMk/>
            <pc:sldMk cId="1027303754" sldId="463"/>
            <ac:spMk id="5" creationId="{D4597320-9D22-4C87-A0C0-B25CC26F404B}"/>
          </ac:spMkLst>
        </pc:spChg>
        <pc:spChg chg="del">
          <ac:chgData name="Zhang Hongce" userId="e56732a680170d04" providerId="LiveId" clId="{5C4EAAE5-C006-45B5-BDFD-DF4DA3F8FBBE}" dt="2021-05-11T01:17:01.887" v="16670" actId="478"/>
          <ac:spMkLst>
            <pc:docMk/>
            <pc:sldMk cId="1027303754" sldId="463"/>
            <ac:spMk id="8" creationId="{E2EBE225-ED5B-49F3-B78C-69C33523F290}"/>
          </ac:spMkLst>
        </pc:spChg>
        <pc:spChg chg="del">
          <ac:chgData name="Zhang Hongce" userId="e56732a680170d04" providerId="LiveId" clId="{5C4EAAE5-C006-45B5-BDFD-DF4DA3F8FBBE}" dt="2021-05-11T01:17:04.198" v="16671" actId="478"/>
          <ac:spMkLst>
            <pc:docMk/>
            <pc:sldMk cId="1027303754" sldId="463"/>
            <ac:spMk id="9" creationId="{CC8C0D20-4BC2-40B2-8D91-5DA90A255C24}"/>
          </ac:spMkLst>
        </pc:spChg>
        <pc:spChg chg="add del">
          <ac:chgData name="Zhang Hongce" userId="e56732a680170d04" providerId="LiveId" clId="{5C4EAAE5-C006-45B5-BDFD-DF4DA3F8FBBE}" dt="2021-05-11T01:27:32.071" v="16711" actId="478"/>
          <ac:spMkLst>
            <pc:docMk/>
            <pc:sldMk cId="1027303754" sldId="463"/>
            <ac:spMk id="10" creationId="{EBDFF0A7-ADD2-410E-9269-C189530F321E}"/>
          </ac:spMkLst>
        </pc:spChg>
        <pc:spChg chg="del">
          <ac:chgData name="Zhang Hongce" userId="e56732a680170d04" providerId="LiveId" clId="{5C4EAAE5-C006-45B5-BDFD-DF4DA3F8FBBE}" dt="2021-05-11T01:17:01.887" v="16670" actId="478"/>
          <ac:spMkLst>
            <pc:docMk/>
            <pc:sldMk cId="1027303754" sldId="463"/>
            <ac:spMk id="11" creationId="{38365E47-291C-40BF-96FB-92FEA6A8802B}"/>
          </ac:spMkLst>
        </pc:spChg>
        <pc:spChg chg="del">
          <ac:chgData name="Zhang Hongce" userId="e56732a680170d04" providerId="LiveId" clId="{5C4EAAE5-C006-45B5-BDFD-DF4DA3F8FBBE}" dt="2021-05-11T01:17:04.198" v="16671" actId="478"/>
          <ac:spMkLst>
            <pc:docMk/>
            <pc:sldMk cId="1027303754" sldId="463"/>
            <ac:spMk id="13" creationId="{E914BCB0-58B8-49B7-A9DF-40C5C4650EF8}"/>
          </ac:spMkLst>
        </pc:spChg>
        <pc:spChg chg="del">
          <ac:chgData name="Zhang Hongce" userId="e56732a680170d04" providerId="LiveId" clId="{5C4EAAE5-C006-45B5-BDFD-DF4DA3F8FBBE}" dt="2021-05-11T01:17:01.887" v="16670" actId="478"/>
          <ac:spMkLst>
            <pc:docMk/>
            <pc:sldMk cId="1027303754" sldId="463"/>
            <ac:spMk id="14" creationId="{C83DF464-D912-4505-B485-4425C0BE3CA5}"/>
          </ac:spMkLst>
        </pc:spChg>
        <pc:spChg chg="del">
          <ac:chgData name="Zhang Hongce" userId="e56732a680170d04" providerId="LiveId" clId="{5C4EAAE5-C006-45B5-BDFD-DF4DA3F8FBBE}" dt="2021-05-11T01:17:01.887" v="16670" actId="478"/>
          <ac:spMkLst>
            <pc:docMk/>
            <pc:sldMk cId="1027303754" sldId="463"/>
            <ac:spMk id="15" creationId="{10144DE8-F5A4-45A0-BD93-E39C2B6ADDB7}"/>
          </ac:spMkLst>
        </pc:spChg>
        <pc:spChg chg="del">
          <ac:chgData name="Zhang Hongce" userId="e56732a680170d04" providerId="LiveId" clId="{5C4EAAE5-C006-45B5-BDFD-DF4DA3F8FBBE}" dt="2021-05-11T01:17:01.887" v="16670" actId="478"/>
          <ac:spMkLst>
            <pc:docMk/>
            <pc:sldMk cId="1027303754" sldId="463"/>
            <ac:spMk id="16" creationId="{B6372E7B-CE10-46A8-8ED6-7B5A6125F2BC}"/>
          </ac:spMkLst>
        </pc:spChg>
        <pc:spChg chg="add mod">
          <ac:chgData name="Zhang Hongce" userId="e56732a680170d04" providerId="LiveId" clId="{5C4EAAE5-C006-45B5-BDFD-DF4DA3F8FBBE}" dt="2021-05-11T01:36:12.981" v="17006" actId="20577"/>
          <ac:spMkLst>
            <pc:docMk/>
            <pc:sldMk cId="1027303754" sldId="463"/>
            <ac:spMk id="17" creationId="{BD6AADB4-483B-4356-8DDC-7E119B62585E}"/>
          </ac:spMkLst>
        </pc:spChg>
        <pc:spChg chg="add mod">
          <ac:chgData name="Zhang Hongce" userId="e56732a680170d04" providerId="LiveId" clId="{5C4EAAE5-C006-45B5-BDFD-DF4DA3F8FBBE}" dt="2021-05-11T01:31:32.974" v="16793" actId="1076"/>
          <ac:spMkLst>
            <pc:docMk/>
            <pc:sldMk cId="1027303754" sldId="463"/>
            <ac:spMk id="18" creationId="{D4278590-4A8A-487C-AD18-A15B37F7EF37}"/>
          </ac:spMkLst>
        </pc:spChg>
        <pc:spChg chg="add mod">
          <ac:chgData name="Zhang Hongce" userId="e56732a680170d04" providerId="LiveId" clId="{5C4EAAE5-C006-45B5-BDFD-DF4DA3F8FBBE}" dt="2021-05-11T01:31:32.974" v="16793" actId="1076"/>
          <ac:spMkLst>
            <pc:docMk/>
            <pc:sldMk cId="1027303754" sldId="463"/>
            <ac:spMk id="19" creationId="{EDEC48B5-3B97-4102-BA20-9DD7065F5E69}"/>
          </ac:spMkLst>
        </pc:spChg>
        <pc:spChg chg="add mod">
          <ac:chgData name="Zhang Hongce" userId="e56732a680170d04" providerId="LiveId" clId="{5C4EAAE5-C006-45B5-BDFD-DF4DA3F8FBBE}" dt="2021-05-11T01:31:32.974" v="16793" actId="1076"/>
          <ac:spMkLst>
            <pc:docMk/>
            <pc:sldMk cId="1027303754" sldId="463"/>
            <ac:spMk id="28" creationId="{370B4BFA-BCB3-4700-A9AD-A6842EC91EBB}"/>
          </ac:spMkLst>
        </pc:spChg>
        <pc:spChg chg="add mod">
          <ac:chgData name="Zhang Hongce" userId="e56732a680170d04" providerId="LiveId" clId="{5C4EAAE5-C006-45B5-BDFD-DF4DA3F8FBBE}" dt="2021-05-11T01:31:32.974" v="16793" actId="1076"/>
          <ac:spMkLst>
            <pc:docMk/>
            <pc:sldMk cId="1027303754" sldId="463"/>
            <ac:spMk id="31" creationId="{B5A41639-CEA9-4463-866A-90456DB33BBA}"/>
          </ac:spMkLst>
        </pc:spChg>
        <pc:spChg chg="add mod">
          <ac:chgData name="Zhang Hongce" userId="e56732a680170d04" providerId="LiveId" clId="{5C4EAAE5-C006-45B5-BDFD-DF4DA3F8FBBE}" dt="2021-05-11T01:31:32.974" v="16793" actId="1076"/>
          <ac:spMkLst>
            <pc:docMk/>
            <pc:sldMk cId="1027303754" sldId="463"/>
            <ac:spMk id="32" creationId="{D7591187-F9EA-449B-B1E1-E6365E3359C8}"/>
          </ac:spMkLst>
        </pc:spChg>
        <pc:spChg chg="add mod">
          <ac:chgData name="Zhang Hongce" userId="e56732a680170d04" providerId="LiveId" clId="{5C4EAAE5-C006-45B5-BDFD-DF4DA3F8FBBE}" dt="2021-05-11T01:31:32.974" v="16793" actId="1076"/>
          <ac:spMkLst>
            <pc:docMk/>
            <pc:sldMk cId="1027303754" sldId="463"/>
            <ac:spMk id="33" creationId="{C7F65617-8751-4AB5-8E3E-753F5B8EBFDC}"/>
          </ac:spMkLst>
        </pc:spChg>
        <pc:spChg chg="add mod">
          <ac:chgData name="Zhang Hongce" userId="e56732a680170d04" providerId="LiveId" clId="{5C4EAAE5-C006-45B5-BDFD-DF4DA3F8FBBE}" dt="2021-05-11T01:31:44.929" v="16800" actId="20577"/>
          <ac:spMkLst>
            <pc:docMk/>
            <pc:sldMk cId="1027303754" sldId="463"/>
            <ac:spMk id="34" creationId="{24F57D90-A690-4F3B-9A96-732DE4F1476D}"/>
          </ac:spMkLst>
        </pc:spChg>
        <pc:spChg chg="add mod">
          <ac:chgData name="Zhang Hongce" userId="e56732a680170d04" providerId="LiveId" clId="{5C4EAAE5-C006-45B5-BDFD-DF4DA3F8FBBE}" dt="2021-05-11T01:31:35.621" v="16794" actId="1076"/>
          <ac:spMkLst>
            <pc:docMk/>
            <pc:sldMk cId="1027303754" sldId="463"/>
            <ac:spMk id="35" creationId="{3DD9B5AB-A815-469C-83E3-2963867D6D21}"/>
          </ac:spMkLst>
        </pc:spChg>
        <pc:spChg chg="add mod">
          <ac:chgData name="Zhang Hongce" userId="e56732a680170d04" providerId="LiveId" clId="{5C4EAAE5-C006-45B5-BDFD-DF4DA3F8FBBE}" dt="2021-05-11T01:36:48.749" v="17028" actId="20577"/>
          <ac:spMkLst>
            <pc:docMk/>
            <pc:sldMk cId="1027303754" sldId="463"/>
            <ac:spMk id="36" creationId="{69DEE312-F7F0-4DDA-99C0-917067B7E9D7}"/>
          </ac:spMkLst>
        </pc:spChg>
        <pc:grpChg chg="add mod">
          <ac:chgData name="Zhang Hongce" userId="e56732a680170d04" providerId="LiveId" clId="{5C4EAAE5-C006-45B5-BDFD-DF4DA3F8FBBE}" dt="2021-05-11T01:31:32.974" v="16793" actId="1076"/>
          <ac:grpSpMkLst>
            <pc:docMk/>
            <pc:sldMk cId="1027303754" sldId="463"/>
            <ac:grpSpMk id="29" creationId="{1CEB5B3D-113F-428E-8F4D-F32139A34BF4}"/>
          </ac:grpSpMkLst>
        </pc:grpChg>
        <pc:grpChg chg="add mod">
          <ac:chgData name="Zhang Hongce" userId="e56732a680170d04" providerId="LiveId" clId="{5C4EAAE5-C006-45B5-BDFD-DF4DA3F8FBBE}" dt="2021-05-11T01:31:32.974" v="16793" actId="1076"/>
          <ac:grpSpMkLst>
            <pc:docMk/>
            <pc:sldMk cId="1027303754" sldId="463"/>
            <ac:grpSpMk id="30" creationId="{CBCFF3D4-E97A-473D-9372-421C992BB712}"/>
          </ac:grpSpMkLst>
        </pc:grpChg>
        <pc:picChg chg="del">
          <ac:chgData name="Zhang Hongce" userId="e56732a680170d04" providerId="LiveId" clId="{5C4EAAE5-C006-45B5-BDFD-DF4DA3F8FBBE}" dt="2021-05-11T01:17:01.887" v="16670" actId="478"/>
          <ac:picMkLst>
            <pc:docMk/>
            <pc:sldMk cId="1027303754" sldId="463"/>
            <ac:picMk id="6" creationId="{805ED06F-6DCF-46F8-B8E2-19CCE49A5B36}"/>
          </ac:picMkLst>
        </pc:picChg>
        <pc:cxnChg chg="add mod">
          <ac:chgData name="Zhang Hongce" userId="e56732a680170d04" providerId="LiveId" clId="{5C4EAAE5-C006-45B5-BDFD-DF4DA3F8FBBE}" dt="2021-05-11T01:28:19.192" v="16735" actId="164"/>
          <ac:cxnSpMkLst>
            <pc:docMk/>
            <pc:sldMk cId="1027303754" sldId="463"/>
            <ac:cxnSpMk id="20" creationId="{813F0DC2-F8D4-4AA2-8AFC-D8F0D0C3BC52}"/>
          </ac:cxnSpMkLst>
        </pc:cxnChg>
        <pc:cxnChg chg="add mod">
          <ac:chgData name="Zhang Hongce" userId="e56732a680170d04" providerId="LiveId" clId="{5C4EAAE5-C006-45B5-BDFD-DF4DA3F8FBBE}" dt="2021-05-11T01:28:19.192" v="16735" actId="164"/>
          <ac:cxnSpMkLst>
            <pc:docMk/>
            <pc:sldMk cId="1027303754" sldId="463"/>
            <ac:cxnSpMk id="21" creationId="{9F8D22A9-1F61-46E3-A69A-9301816C91A4}"/>
          </ac:cxnSpMkLst>
        </pc:cxnChg>
        <pc:cxnChg chg="add mod">
          <ac:chgData name="Zhang Hongce" userId="e56732a680170d04" providerId="LiveId" clId="{5C4EAAE5-C006-45B5-BDFD-DF4DA3F8FBBE}" dt="2021-05-11T01:28:19.192" v="16735" actId="164"/>
          <ac:cxnSpMkLst>
            <pc:docMk/>
            <pc:sldMk cId="1027303754" sldId="463"/>
            <ac:cxnSpMk id="24" creationId="{8F58ADEE-CC7B-4580-B461-F7CC9E56300C}"/>
          </ac:cxnSpMkLst>
        </pc:cxnChg>
        <pc:cxnChg chg="add mod">
          <ac:chgData name="Zhang Hongce" userId="e56732a680170d04" providerId="LiveId" clId="{5C4EAAE5-C006-45B5-BDFD-DF4DA3F8FBBE}" dt="2021-05-11T01:28:16.400" v="16734" actId="164"/>
          <ac:cxnSpMkLst>
            <pc:docMk/>
            <pc:sldMk cId="1027303754" sldId="463"/>
            <ac:cxnSpMk id="25" creationId="{2C6804C0-D877-4786-94E6-90A5F6E81E37}"/>
          </ac:cxnSpMkLst>
        </pc:cxnChg>
        <pc:cxnChg chg="add mod">
          <ac:chgData name="Zhang Hongce" userId="e56732a680170d04" providerId="LiveId" clId="{5C4EAAE5-C006-45B5-BDFD-DF4DA3F8FBBE}" dt="2021-05-11T01:28:16.400" v="16734" actId="164"/>
          <ac:cxnSpMkLst>
            <pc:docMk/>
            <pc:sldMk cId="1027303754" sldId="463"/>
            <ac:cxnSpMk id="26" creationId="{E473CCBD-1EE0-436A-9D5C-0CAEC8BBA267}"/>
          </ac:cxnSpMkLst>
        </pc:cxnChg>
        <pc:cxnChg chg="add mod">
          <ac:chgData name="Zhang Hongce" userId="e56732a680170d04" providerId="LiveId" clId="{5C4EAAE5-C006-45B5-BDFD-DF4DA3F8FBBE}" dt="2021-05-11T01:28:16.400" v="16734" actId="164"/>
          <ac:cxnSpMkLst>
            <pc:docMk/>
            <pc:sldMk cId="1027303754" sldId="463"/>
            <ac:cxnSpMk id="27" creationId="{53213838-5F29-441D-9B66-2F096A72CA48}"/>
          </ac:cxnSpMkLst>
        </pc:cxnChg>
      </pc:sldChg>
      <pc:sldChg chg="addSp delSp modSp add mod">
        <pc:chgData name="Zhang Hongce" userId="e56732a680170d04" providerId="LiveId" clId="{5C4EAAE5-C006-45B5-BDFD-DF4DA3F8FBBE}" dt="2021-05-11T01:48:15.012" v="17154" actId="1076"/>
        <pc:sldMkLst>
          <pc:docMk/>
          <pc:sldMk cId="3776702295" sldId="464"/>
        </pc:sldMkLst>
        <pc:spChg chg="del mod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4" creationId="{10C51C8D-43F1-4502-A0E1-940C11E508CC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5" creationId="{F39B3B98-091F-4C96-980F-63A535A8EFD7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6" creationId="{F4762065-98D7-440B-9863-8B6AFB51F108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9" creationId="{24DF7AD9-295D-4203-9C69-06F9C950A2EC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10" creationId="{0DCAF676-73A2-484F-B87E-90545EE988A4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11" creationId="{86CED168-8569-4E5D-A611-C9811B95B2A8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12" creationId="{F3270713-6811-46E6-9F8A-654C95EFB410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13" creationId="{14AD3002-98FE-4400-8C86-B6A437E477B6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14" creationId="{A34C6120-CC4F-42E5-A8C6-CADBA95DD738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15" creationId="{3DD63861-CD1E-473F-91C8-29C516C7DAF1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17" creationId="{AA39D293-F4A9-49E6-AEE2-AD29FEBE76D3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18" creationId="{8541D9C5-322C-417A-ADF3-E922F6A8B821}"/>
          </ac:spMkLst>
        </pc:spChg>
        <pc:spChg chg="add mod">
          <ac:chgData name="Zhang Hongce" userId="e56732a680170d04" providerId="LiveId" clId="{5C4EAAE5-C006-45B5-BDFD-DF4DA3F8FBBE}" dt="2021-05-11T01:47:12.525" v="17119" actId="1076"/>
          <ac:spMkLst>
            <pc:docMk/>
            <pc:sldMk cId="3776702295" sldId="464"/>
            <ac:spMk id="19" creationId="{0EB6D8F0-114F-423C-ABA6-75BF1DDBCB44}"/>
          </ac:spMkLst>
        </pc:spChg>
        <pc:spChg chg="del">
          <ac:chgData name="Zhang Hongce" userId="e56732a680170d04" providerId="LiveId" clId="{5C4EAAE5-C006-45B5-BDFD-DF4DA3F8FBBE}" dt="2021-05-11T01:44:45.524" v="17072" actId="478"/>
          <ac:spMkLst>
            <pc:docMk/>
            <pc:sldMk cId="3776702295" sldId="464"/>
            <ac:spMk id="20" creationId="{0F9FF355-4F9A-4F55-9133-256C06654B65}"/>
          </ac:spMkLst>
        </pc:spChg>
        <pc:spChg chg="add mod">
          <ac:chgData name="Zhang Hongce" userId="e56732a680170d04" providerId="LiveId" clId="{5C4EAAE5-C006-45B5-BDFD-DF4DA3F8FBBE}" dt="2021-05-11T01:47:14.149" v="17120" actId="1076"/>
          <ac:spMkLst>
            <pc:docMk/>
            <pc:sldMk cId="3776702295" sldId="464"/>
            <ac:spMk id="21" creationId="{1EAB394D-87C7-4DCD-99B0-98000F88B2A6}"/>
          </ac:spMkLst>
        </pc:spChg>
        <pc:spChg chg="add mod">
          <ac:chgData name="Zhang Hongce" userId="e56732a680170d04" providerId="LiveId" clId="{5C4EAAE5-C006-45B5-BDFD-DF4DA3F8FBBE}" dt="2021-05-11T01:47:41.237" v="17133" actId="1076"/>
          <ac:spMkLst>
            <pc:docMk/>
            <pc:sldMk cId="3776702295" sldId="464"/>
            <ac:spMk id="22" creationId="{55616FF3-F868-491E-AD25-5DC8DB8D69F1}"/>
          </ac:spMkLst>
        </pc:spChg>
        <pc:spChg chg="add mod">
          <ac:chgData name="Zhang Hongce" userId="e56732a680170d04" providerId="LiveId" clId="{5C4EAAE5-C006-45B5-BDFD-DF4DA3F8FBBE}" dt="2021-05-11T01:47:22.027" v="17124" actId="1076"/>
          <ac:spMkLst>
            <pc:docMk/>
            <pc:sldMk cId="3776702295" sldId="464"/>
            <ac:spMk id="23" creationId="{EB3A1A66-917D-48E5-9FA0-DD5FC0AB040D}"/>
          </ac:spMkLst>
        </pc:spChg>
        <pc:spChg chg="add mod">
          <ac:chgData name="Zhang Hongce" userId="e56732a680170d04" providerId="LiveId" clId="{5C4EAAE5-C006-45B5-BDFD-DF4DA3F8FBBE}" dt="2021-05-11T01:47:44.029" v="17134" actId="1076"/>
          <ac:spMkLst>
            <pc:docMk/>
            <pc:sldMk cId="3776702295" sldId="464"/>
            <ac:spMk id="24" creationId="{D52ACA16-A814-4690-B1C3-FDB8E8884CDF}"/>
          </ac:spMkLst>
        </pc:spChg>
        <pc:spChg chg="add mod">
          <ac:chgData name="Zhang Hongce" userId="e56732a680170d04" providerId="LiveId" clId="{5C4EAAE5-C006-45B5-BDFD-DF4DA3F8FBBE}" dt="2021-05-11T01:47:47.156" v="17135" actId="1076"/>
          <ac:spMkLst>
            <pc:docMk/>
            <pc:sldMk cId="3776702295" sldId="464"/>
            <ac:spMk id="25" creationId="{F43C3870-14E5-4AAC-8581-275C50C618BF}"/>
          </ac:spMkLst>
        </pc:spChg>
        <pc:spChg chg="add mod">
          <ac:chgData name="Zhang Hongce" userId="e56732a680170d04" providerId="LiveId" clId="{5C4EAAE5-C006-45B5-BDFD-DF4DA3F8FBBE}" dt="2021-05-11T01:47:20.596" v="17123" actId="1076"/>
          <ac:spMkLst>
            <pc:docMk/>
            <pc:sldMk cId="3776702295" sldId="464"/>
            <ac:spMk id="26" creationId="{5BF39CB8-ED6D-4EAB-A2F4-1C234817D760}"/>
          </ac:spMkLst>
        </pc:spChg>
        <pc:spChg chg="add del mod">
          <ac:chgData name="Zhang Hongce" userId="e56732a680170d04" providerId="LiveId" clId="{5C4EAAE5-C006-45B5-BDFD-DF4DA3F8FBBE}" dt="2021-05-11T01:46:49.477" v="17107" actId="478"/>
          <ac:spMkLst>
            <pc:docMk/>
            <pc:sldMk cId="3776702295" sldId="464"/>
            <ac:spMk id="27" creationId="{B42EFB06-677F-4697-925C-5944B2DD718E}"/>
          </ac:spMkLst>
        </pc:spChg>
        <pc:spChg chg="add del mod">
          <ac:chgData name="Zhang Hongce" userId="e56732a680170d04" providerId="LiveId" clId="{5C4EAAE5-C006-45B5-BDFD-DF4DA3F8FBBE}" dt="2021-05-11T01:47:35.253" v="17131" actId="478"/>
          <ac:spMkLst>
            <pc:docMk/>
            <pc:sldMk cId="3776702295" sldId="464"/>
            <ac:spMk id="28" creationId="{E15317B9-5D7E-44FA-AAC5-7979B435239E}"/>
          </ac:spMkLst>
        </pc:spChg>
        <pc:spChg chg="add del mod">
          <ac:chgData name="Zhang Hongce" userId="e56732a680170d04" providerId="LiveId" clId="{5C4EAAE5-C006-45B5-BDFD-DF4DA3F8FBBE}" dt="2021-05-11T01:47:01.103" v="17112" actId="478"/>
          <ac:spMkLst>
            <pc:docMk/>
            <pc:sldMk cId="3776702295" sldId="464"/>
            <ac:spMk id="29" creationId="{40BAFA72-9F3E-4256-A672-5772E06D66D7}"/>
          </ac:spMkLst>
        </pc:spChg>
        <pc:spChg chg="add mod">
          <ac:chgData name="Zhang Hongce" userId="e56732a680170d04" providerId="LiveId" clId="{5C4EAAE5-C006-45B5-BDFD-DF4DA3F8FBBE}" dt="2021-05-11T01:48:15.012" v="17154" actId="1076"/>
          <ac:spMkLst>
            <pc:docMk/>
            <pc:sldMk cId="3776702295" sldId="464"/>
            <ac:spMk id="30" creationId="{CF3BCC56-1AD0-44F2-9340-66585943184F}"/>
          </ac:spMkLst>
        </pc:spChg>
        <pc:spChg chg="add mod">
          <ac:chgData name="Zhang Hongce" userId="e56732a680170d04" providerId="LiveId" clId="{5C4EAAE5-C006-45B5-BDFD-DF4DA3F8FBBE}" dt="2021-05-11T01:48:10.516" v="17153" actId="1076"/>
          <ac:spMkLst>
            <pc:docMk/>
            <pc:sldMk cId="3776702295" sldId="464"/>
            <ac:spMk id="31" creationId="{640B12B0-ADC9-4D2A-BCF2-6334B95D29E6}"/>
          </ac:spMkLst>
        </pc:spChg>
      </pc:sldChg>
      <pc:sldChg chg="addSp delSp modSp add mod">
        <pc:chgData name="Zhang Hongce" userId="e56732a680170d04" providerId="LiveId" clId="{5C4EAAE5-C006-45B5-BDFD-DF4DA3F8FBBE}" dt="2021-05-11T01:56:32.823" v="17342" actId="14100"/>
        <pc:sldMkLst>
          <pc:docMk/>
          <pc:sldMk cId="578718835" sldId="465"/>
        </pc:sldMkLst>
        <pc:spChg chg="del">
          <ac:chgData name="Zhang Hongce" userId="e56732a680170d04" providerId="LiveId" clId="{5C4EAAE5-C006-45B5-BDFD-DF4DA3F8FBBE}" dt="2021-05-11T01:48:50.164" v="17158" actId="478"/>
          <ac:spMkLst>
            <pc:docMk/>
            <pc:sldMk cId="578718835" sldId="465"/>
            <ac:spMk id="19" creationId="{C02BD0AF-7322-4AD3-9386-933430E23FF5}"/>
          </ac:spMkLst>
        </pc:spChg>
        <pc:spChg chg="mod">
          <ac:chgData name="Zhang Hongce" userId="e56732a680170d04" providerId="LiveId" clId="{5C4EAAE5-C006-45B5-BDFD-DF4DA3F8FBBE}" dt="2021-05-11T01:56:32.823" v="17342" actId="14100"/>
          <ac:spMkLst>
            <pc:docMk/>
            <pc:sldMk cId="578718835" sldId="465"/>
            <ac:spMk id="20" creationId="{791E3291-E9B3-4C14-A27C-3250BDF36ECA}"/>
          </ac:spMkLst>
        </pc:spChg>
        <pc:spChg chg="add mod">
          <ac:chgData name="Zhang Hongce" userId="e56732a680170d04" providerId="LiveId" clId="{5C4EAAE5-C006-45B5-BDFD-DF4DA3F8FBBE}" dt="2021-05-11T01:48:47.264" v="17157"/>
          <ac:spMkLst>
            <pc:docMk/>
            <pc:sldMk cId="578718835" sldId="465"/>
            <ac:spMk id="23" creationId="{C00D95F0-CB00-44BE-AE7F-3FCD53B1AF68}"/>
          </ac:spMkLst>
        </pc:spChg>
      </pc:sldChg>
      <pc:sldChg chg="addSp modSp add mod modNotesTx">
        <pc:chgData name="Zhang Hongce" userId="e56732a680170d04" providerId="LiveId" clId="{5C4EAAE5-C006-45B5-BDFD-DF4DA3F8FBBE}" dt="2021-05-12T18:38:35.601" v="21395" actId="20577"/>
        <pc:sldMkLst>
          <pc:docMk/>
          <pc:sldMk cId="824940830" sldId="466"/>
        </pc:sldMkLst>
        <pc:spChg chg="mod">
          <ac:chgData name="Zhang Hongce" userId="e56732a680170d04" providerId="LiveId" clId="{5C4EAAE5-C006-45B5-BDFD-DF4DA3F8FBBE}" dt="2021-05-11T02:01:29.627" v="17399" actId="13822"/>
          <ac:spMkLst>
            <pc:docMk/>
            <pc:sldMk cId="824940830" sldId="466"/>
            <ac:spMk id="2" creationId="{1C973D11-5C10-4B64-9A31-855A3693FFE8}"/>
          </ac:spMkLst>
        </pc:spChg>
        <pc:spChg chg="mod">
          <ac:chgData name="Zhang Hongce" userId="e56732a680170d04" providerId="LiveId" clId="{5C4EAAE5-C006-45B5-BDFD-DF4DA3F8FBBE}" dt="2021-05-11T02:01:29.627" v="17399" actId="13822"/>
          <ac:spMkLst>
            <pc:docMk/>
            <pc:sldMk cId="824940830" sldId="466"/>
            <ac:spMk id="36" creationId="{CDD58444-2D6C-4E09-93F4-9CF76194B29A}"/>
          </ac:spMkLst>
        </pc:spChg>
        <pc:spChg chg="mod">
          <ac:chgData name="Zhang Hongce" userId="e56732a680170d04" providerId="LiveId" clId="{5C4EAAE5-C006-45B5-BDFD-DF4DA3F8FBBE}" dt="2021-05-11T02:01:29.627" v="17399" actId="13822"/>
          <ac:spMkLst>
            <pc:docMk/>
            <pc:sldMk cId="824940830" sldId="466"/>
            <ac:spMk id="39" creationId="{7E96B8F3-863D-490F-AC38-EC3C94BE2E4B}"/>
          </ac:spMkLst>
        </pc:spChg>
        <pc:spChg chg="mod">
          <ac:chgData name="Zhang Hongce" userId="e56732a680170d04" providerId="LiveId" clId="{5C4EAAE5-C006-45B5-BDFD-DF4DA3F8FBBE}" dt="2021-05-11T02:01:29.627" v="17399" actId="13822"/>
          <ac:spMkLst>
            <pc:docMk/>
            <pc:sldMk cId="824940830" sldId="466"/>
            <ac:spMk id="40" creationId="{EF1AB502-F15B-4771-A99B-262AB12A4259}"/>
          </ac:spMkLst>
        </pc:spChg>
        <pc:spChg chg="mod">
          <ac:chgData name="Zhang Hongce" userId="e56732a680170d04" providerId="LiveId" clId="{5C4EAAE5-C006-45B5-BDFD-DF4DA3F8FBBE}" dt="2021-05-11T02:01:29.627" v="17399" actId="13822"/>
          <ac:spMkLst>
            <pc:docMk/>
            <pc:sldMk cId="824940830" sldId="466"/>
            <ac:spMk id="41" creationId="{F4B35AEB-BA8A-4B67-946F-17DDBD7B4444}"/>
          </ac:spMkLst>
        </pc:spChg>
        <pc:spChg chg="mod">
          <ac:chgData name="Zhang Hongce" userId="e56732a680170d04" providerId="LiveId" clId="{5C4EAAE5-C006-45B5-BDFD-DF4DA3F8FBBE}" dt="2021-05-11T02:01:29.627" v="17399" actId="13822"/>
          <ac:spMkLst>
            <pc:docMk/>
            <pc:sldMk cId="824940830" sldId="466"/>
            <ac:spMk id="50" creationId="{F8F8D1B4-3C92-48AD-951B-5461A1369193}"/>
          </ac:spMkLst>
        </pc:spChg>
        <pc:spChg chg="mod">
          <ac:chgData name="Zhang Hongce" userId="e56732a680170d04" providerId="LiveId" clId="{5C4EAAE5-C006-45B5-BDFD-DF4DA3F8FBBE}" dt="2021-05-11T02:01:29.627" v="17399" actId="13822"/>
          <ac:spMkLst>
            <pc:docMk/>
            <pc:sldMk cId="824940830" sldId="466"/>
            <ac:spMk id="51" creationId="{BF77A0B9-E949-4566-8DC5-64F39A73510C}"/>
          </ac:spMkLst>
        </pc:spChg>
        <pc:spChg chg="add mod">
          <ac:chgData name="Zhang Hongce" userId="e56732a680170d04" providerId="LiveId" clId="{5C4EAAE5-C006-45B5-BDFD-DF4DA3F8FBBE}" dt="2021-05-11T02:02:27.724" v="17406" actId="14100"/>
          <ac:spMkLst>
            <pc:docMk/>
            <pc:sldMk cId="824940830" sldId="466"/>
            <ac:spMk id="53" creationId="{9293622F-68F7-445D-9FDD-40DD8AD3E11C}"/>
          </ac:spMkLst>
        </pc:spChg>
      </pc:sldChg>
      <pc:sldChg chg="add del">
        <pc:chgData name="Zhang Hongce" userId="e56732a680170d04" providerId="LiveId" clId="{5C4EAAE5-C006-45B5-BDFD-DF4DA3F8FBBE}" dt="2021-05-11T02:00:53.986" v="17392"/>
        <pc:sldMkLst>
          <pc:docMk/>
          <pc:sldMk cId="1951276629" sldId="466"/>
        </pc:sldMkLst>
      </pc:sldChg>
      <pc:sldChg chg="addSp modSp new mod ord modAnim modNotesTx">
        <pc:chgData name="Zhang Hongce" userId="e56732a680170d04" providerId="LiveId" clId="{5C4EAAE5-C006-45B5-BDFD-DF4DA3F8FBBE}" dt="2021-05-12T00:19:52.366" v="20381"/>
        <pc:sldMkLst>
          <pc:docMk/>
          <pc:sldMk cId="4046877971" sldId="467"/>
        </pc:sldMkLst>
        <pc:spChg chg="mod">
          <ac:chgData name="Zhang Hongce" userId="e56732a680170d04" providerId="LiveId" clId="{5C4EAAE5-C006-45B5-BDFD-DF4DA3F8FBBE}" dt="2021-05-11T14:18:37.197" v="18101" actId="20577"/>
          <ac:spMkLst>
            <pc:docMk/>
            <pc:sldMk cId="4046877971" sldId="467"/>
            <ac:spMk id="2" creationId="{FC8323D4-BF41-48D3-A3DB-6AB278F674AD}"/>
          </ac:spMkLst>
        </pc:spChg>
        <pc:spChg chg="mod">
          <ac:chgData name="Zhang Hongce" userId="e56732a680170d04" providerId="LiveId" clId="{5C4EAAE5-C006-45B5-BDFD-DF4DA3F8FBBE}" dt="2021-05-11T13:57:36.038" v="17644" actId="20577"/>
          <ac:spMkLst>
            <pc:docMk/>
            <pc:sldMk cId="4046877971" sldId="467"/>
            <ac:spMk id="3" creationId="{6787CA99-3E94-470B-B171-C6CB85D36DCA}"/>
          </ac:spMkLst>
        </pc:spChg>
        <pc:spChg chg="add mod">
          <ac:chgData name="Zhang Hongce" userId="e56732a680170d04" providerId="LiveId" clId="{5C4EAAE5-C006-45B5-BDFD-DF4DA3F8FBBE}" dt="2021-05-11T14:17:22.762" v="18029" actId="1076"/>
          <ac:spMkLst>
            <pc:docMk/>
            <pc:sldMk cId="4046877971" sldId="467"/>
            <ac:spMk id="4" creationId="{4A6A7A49-C8DF-4F0A-870B-3F0CBE1774C8}"/>
          </ac:spMkLst>
        </pc:spChg>
        <pc:spChg chg="add mod">
          <ac:chgData name="Zhang Hongce" userId="e56732a680170d04" providerId="LiveId" clId="{5C4EAAE5-C006-45B5-BDFD-DF4DA3F8FBBE}" dt="2021-05-11T14:17:22.762" v="18029" actId="1076"/>
          <ac:spMkLst>
            <pc:docMk/>
            <pc:sldMk cId="4046877971" sldId="467"/>
            <ac:spMk id="5" creationId="{0CFADBB0-2385-4BD2-BA91-C267023A09B6}"/>
          </ac:spMkLst>
        </pc:spChg>
        <pc:spChg chg="add mod">
          <ac:chgData name="Zhang Hongce" userId="e56732a680170d04" providerId="LiveId" clId="{5C4EAAE5-C006-45B5-BDFD-DF4DA3F8FBBE}" dt="2021-05-11T14:17:22.762" v="18029" actId="1076"/>
          <ac:spMkLst>
            <pc:docMk/>
            <pc:sldMk cId="4046877971" sldId="467"/>
            <ac:spMk id="6" creationId="{4E352429-9008-42EC-B36F-E78CDC3BCE01}"/>
          </ac:spMkLst>
        </pc:spChg>
        <pc:spChg chg="add mod">
          <ac:chgData name="Zhang Hongce" userId="e56732a680170d04" providerId="LiveId" clId="{5C4EAAE5-C006-45B5-BDFD-DF4DA3F8FBBE}" dt="2021-05-11T14:17:29.171" v="18048" actId="20577"/>
          <ac:spMkLst>
            <pc:docMk/>
            <pc:sldMk cId="4046877971" sldId="467"/>
            <ac:spMk id="7" creationId="{2BC5E6C2-3687-4F8A-BC75-6A934FD46C59}"/>
          </ac:spMkLst>
        </pc:spChg>
        <pc:spChg chg="add mod">
          <ac:chgData name="Zhang Hongce" userId="e56732a680170d04" providerId="LiveId" clId="{5C4EAAE5-C006-45B5-BDFD-DF4DA3F8FBBE}" dt="2021-05-11T14:17:22.762" v="18029" actId="1076"/>
          <ac:spMkLst>
            <pc:docMk/>
            <pc:sldMk cId="4046877971" sldId="467"/>
            <ac:spMk id="8" creationId="{9576E67C-A422-4FBF-9BC0-45D089703692}"/>
          </ac:spMkLst>
        </pc:spChg>
        <pc:spChg chg="add mod">
          <ac:chgData name="Zhang Hongce" userId="e56732a680170d04" providerId="LiveId" clId="{5C4EAAE5-C006-45B5-BDFD-DF4DA3F8FBBE}" dt="2021-05-11T14:17:32.715" v="18058" actId="20577"/>
          <ac:spMkLst>
            <pc:docMk/>
            <pc:sldMk cId="4046877971" sldId="467"/>
            <ac:spMk id="9" creationId="{F19A73B1-397A-4482-85E9-2F353EA88351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4" creationId="{11A7208A-017A-47D2-A34D-85BD92839492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0" creationId="{61226926-ED49-4F86-94E4-C6A924D0E4E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42" creationId="{2D0C24AD-3D24-47A1-AC10-F8423B9098B8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50" creationId="{44866A88-9B83-49F3-88E1-C3A210681F9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52" creationId="{BF5F0046-AA7C-4823-A39C-C24365D7208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54" creationId="{2FFF24C6-A461-480F-BCC9-B76BD94396C4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55" creationId="{5EF3953B-D038-41EA-9290-29C8D88887F7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56" creationId="{8A853AD2-276A-44F4-A5D6-9DC5A22BAF22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57" creationId="{53F98257-95F6-4B71-889C-DAC49ED7B867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58" creationId="{DFF77A9C-C1C4-4EBA-AD00-CB0B761B8EF0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59" creationId="{3EE8D840-6B27-45B8-8948-A4FE5BB64A5B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60" creationId="{4420DB85-6A22-4DA8-B7E6-B958D1AB971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61" creationId="{94582D74-73C9-4944-B5BD-4AA4F36F03BF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62" creationId="{6FEBAB03-0123-42FC-A637-EDC7779013C1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63" creationId="{10673545-6EFE-4160-95E6-CF3C7D376915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64" creationId="{C65BDCEE-EE5F-4E44-8578-5009D4B2B007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65" creationId="{00A78D32-4BA5-4ED7-ACF5-C48F7FE2B2CA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66" creationId="{C3A2DC0A-3662-417F-B3DE-98D0571633B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67" creationId="{0C3C9A64-E178-407B-AF61-DA0365365A20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89" creationId="{79BCB03E-ADB9-4AF0-9053-3CB151314288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97" creationId="{2D9924F8-BFA9-4FEF-ABD4-6F3624CE1E2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99" creationId="{81FA26E7-946D-4E4D-BBE7-8C90AD1E423F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01" creationId="{C65CD05A-AC7A-45A7-B113-63E94E1EC797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02" creationId="{3253DB2E-D9ED-4E31-9E7E-720418BF137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03" creationId="{0FC30137-C96D-4E0F-9902-AA38930BEE1D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04" creationId="{BA8F11F5-451A-4771-8E7A-DAE22A02FA7B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05" creationId="{11E5664F-0DEF-4547-AE18-E5C3AB4AF874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06" creationId="{C2D8D384-632C-4103-BD24-E1529FAC87DE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07" creationId="{B4CA248B-0EF6-4621-8016-C0197B6A8A65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08" creationId="{55D0B1D8-EA82-44B1-A0C0-1E3B3BE261A2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09" creationId="{C6B144F1-CA81-471E-8C55-F0B42A17A642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10" creationId="{A1E8FE21-4ECD-405C-859B-9755FB58E065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11" creationId="{A741DA2C-C2AE-4FA9-949C-302E1EAB2600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12" creationId="{894FB6D1-0867-41CB-8C84-EE54F134551B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13" creationId="{EA1B3757-146E-4E29-A12C-EB62CD3394C5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14" creationId="{17064852-192F-4F01-B313-DCC3148CE69D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36" creationId="{3387EED9-4223-4C6C-B7B7-BB7DAE5A8BD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44" creationId="{629AEDCE-3E47-4097-AFF8-B8CF88724573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46" creationId="{8A2FEFC6-8E4B-482C-85D4-3A43C2EE726B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48" creationId="{0C9EB61B-FACA-4152-97FD-59657E9ED13A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49" creationId="{706EC272-31F9-43BC-AB20-FF71D9B92E47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50" creationId="{485B43CC-99D6-4061-B973-044217BA2043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51" creationId="{ADD5A38A-38EE-4AAE-B61A-5BCB31B62E8B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52" creationId="{45AF228F-18D5-4694-877B-C3C391708202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53" creationId="{E776ECD3-0824-4C68-84CD-A851410C844A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54" creationId="{C3634B3B-3C7E-4809-BB77-B57191523B1B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55" creationId="{E2A46F9D-D249-49FA-951C-B20EC767B60C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56" creationId="{A71DAB37-25A7-4D8C-89B6-D4B060A2588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57" creationId="{057486E6-64B1-4270-9079-8E8C9DDA5F50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58" creationId="{64286563-28D0-426E-BBCA-043BCEB43FD4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59" creationId="{10C4D17E-36E6-476D-974F-998E86FF0CA2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60" creationId="{514BC9F6-25D3-4284-A49B-56296E558B8A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61" creationId="{B4AAA8EC-665A-4704-8757-DDA19F0AC551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83" creationId="{B6BF2651-FEEB-4053-8F21-1260DB2FC55B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91" creationId="{1E6D774A-2981-40DD-9F8E-9F0E5DF606EC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93" creationId="{727406FF-2809-43AD-AF46-CE490582B13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95" creationId="{A0748021-4D81-4D27-8744-3DFE732724C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96" creationId="{9A689EA7-CEAA-47AA-AC87-1F0662672C3F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97" creationId="{DE72AB9E-5BBA-47D7-9005-D1F884661ADF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98" creationId="{BAE2AA58-FC68-4982-98AC-B1D0C80912C1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199" creationId="{41682467-73E8-430B-8B15-DA0E80080CDF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00" creationId="{21AEF42F-0B50-4E4D-B02E-FD46170940AF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01" creationId="{EB8E8433-F0D0-42D0-8477-1D559C5B3DF0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02" creationId="{D4B35BB4-BD38-412D-9D06-24B4142B1EA1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03" creationId="{D706B81E-583D-465B-B932-F6BA908D15FA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04" creationId="{479C3C0B-6FB3-4633-8DF2-251F7C6EE8C2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05" creationId="{51E689BD-91C5-4192-A978-87BA3C27D0F1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06" creationId="{006351D3-7A42-491D-B902-3DA56C484B7B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07" creationId="{8D28B3BF-5A83-4D4D-8C22-C0D036BF7F33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09" creationId="{99C01A2D-6D44-43AB-BAC6-9DCC2B0B3CD8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10" creationId="{E7DBAA94-BF5C-4BAF-8A5D-B478C7C00AA2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11" creationId="{0D60A36E-825B-4414-82CA-036F71805584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12" creationId="{EAE13598-5FB9-4020-A7E7-820FCC261342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17" creationId="{FC87E28D-E9A3-46BA-A934-AAB9FE612098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26" creationId="{90979EDD-B6EC-4F7A-B326-BEF50D0AF391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28" creationId="{0E5B8D70-650B-42DF-9B36-F46B60CB66CE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30" creationId="{EB1FC13B-5E49-4954-B192-D689BC7A77CF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38" creationId="{8412C3D6-C707-4909-B66A-B38387837A25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43" creationId="{0C2D1CB5-D732-4A74-8C05-22A296D20EBC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64" creationId="{BB2C3635-EE32-4B10-AA27-23F7F0D698BE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72" creationId="{E07C9CEC-1844-4C55-864F-2BA83B3B08CE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74" creationId="{65630D53-F6CF-4AF3-AB76-89340F4815A9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76" creationId="{BCA8BE02-583E-44AC-B011-E3BF02CEAE08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82" creationId="{5D917FEC-46C6-49FE-9D40-82B5458F8050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86" creationId="{15FF3794-50E8-4E0A-9194-397CED169876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87" creationId="{92D3AA14-B4F0-432A-ADDD-40E2AC1F8A4B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88" creationId="{FD8BFA8D-DF52-4E52-BC4C-C6818A07C404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89" creationId="{4FA53A0D-A87F-423E-B39E-97F2D5DF5F4A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90" creationId="{F10C6AB6-CC32-472E-93F0-E297C798B13A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91" creationId="{EA764553-946C-44DC-B195-C1A9D51B9862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92" creationId="{60B23AB0-14DE-46D9-992A-424B599AE4DF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93" creationId="{A9C02EEE-40E4-4377-BFE1-D28AE0268F8E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94" creationId="{F1CBE562-035F-4865-BF66-49876E4207BC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95" creationId="{2F3CC845-1AC7-40A1-AF34-AE1D561C37C7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96" creationId="{195F878B-185D-4F4B-BACD-A8361BC4D527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97" creationId="{815A1A06-C19B-4306-9370-598BF88DA86B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98" creationId="{D93EFD2F-C4C9-4F85-8CB7-C93EC9C9639A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299" creationId="{4B64D625-AD18-415B-B2BB-724CC321B39E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300" creationId="{04F4D706-744F-44FB-9955-CD244DF600F4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301" creationId="{EFCB7EF0-A9B2-40F5-89BB-D5DC9403E26C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302" creationId="{2A01F7A7-3D47-40B3-A911-E4FBC3D095B5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303" creationId="{9952160E-0799-4DDD-BFFC-19A60F0D5FF4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304" creationId="{8F4CDD02-D72A-4325-B558-E44C7F947F0D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305" creationId="{8F5F775F-ED48-4F04-8875-5E41BED1272E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306" creationId="{56F2FA42-B659-4AE5-B874-4AC71D9CB108}"/>
          </ac:spMkLst>
        </pc:spChg>
        <pc:spChg chg="add mod">
          <ac:chgData name="Zhang Hongce" userId="e56732a680170d04" providerId="LiveId" clId="{5C4EAAE5-C006-45B5-BDFD-DF4DA3F8FBBE}" dt="2021-05-11T14:17:22.762" v="18029" actId="1076"/>
          <ac:spMkLst>
            <pc:docMk/>
            <pc:sldMk cId="4046877971" sldId="467"/>
            <ac:spMk id="307" creationId="{35C01464-B732-4E7B-8DBC-9FDAEFB9808E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310" creationId="{3F5C8B63-1D85-4433-8908-E7D6354CD43C}"/>
          </ac:spMkLst>
        </pc:spChg>
        <pc:spChg chg="mod">
          <ac:chgData name="Zhang Hongce" userId="e56732a680170d04" providerId="LiveId" clId="{5C4EAAE5-C006-45B5-BDFD-DF4DA3F8FBBE}" dt="2021-05-11T14:17:19.229" v="18028"/>
          <ac:spMkLst>
            <pc:docMk/>
            <pc:sldMk cId="4046877971" sldId="467"/>
            <ac:spMk id="311" creationId="{3B59F540-ED0B-48B7-9560-369806D15616}"/>
          </ac:spMkLst>
        </pc:spChg>
        <pc:grpChg chg="add mod">
          <ac:chgData name="Zhang Hongce" userId="e56732a680170d04" providerId="LiveId" clId="{5C4EAAE5-C006-45B5-BDFD-DF4DA3F8FBBE}" dt="2021-05-11T14:17:22.762" v="18029" actId="1076"/>
          <ac:grpSpMkLst>
            <pc:docMk/>
            <pc:sldMk cId="4046877971" sldId="467"/>
            <ac:grpSpMk id="10" creationId="{D1D6070C-4B48-49B2-9021-776B4D33DAF0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1" creationId="{06F584B4-F0ED-4BE8-BD1E-4B968CCA4EF2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2" creationId="{97E3594F-4269-4CA7-B335-EF5795715966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3" creationId="{442F9FA7-20E3-4E15-9C83-CD5199A49DA1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9" creationId="{25648D4B-5624-4593-BD8A-C927AC0C0C59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1" creationId="{FADF9F36-4E3D-45E5-9EDE-C95121A4F169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2" creationId="{5F6962C6-65DE-46C1-AA66-EBB23F5ECA58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3" creationId="{CA5EC340-2B71-42BE-AE55-1D4BF2FAEB74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4" creationId="{57AC022B-4E56-41AF-8447-364114F5F48F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5" creationId="{C9CB3F31-1DED-4403-9D91-2FE30DFDDDE2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39" creationId="{FF5B5C83-F7E6-48F9-B3B0-07F141FD6ECB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41" creationId="{9B7FE0F3-3999-4124-93C2-33196B6196D7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68" creationId="{9D35BCBD-FE11-48C8-B4D0-47391C911AAC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69" creationId="{19029A51-B247-44D7-8BEB-FF6B6A239FD1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70" creationId="{CD5771DD-961B-47D5-AA74-B9C0DA59AD9C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71" creationId="{AA5720C9-A5CF-49E8-BBEA-ED4C7ECEA7D0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72" creationId="{51FDF9FA-8831-4502-9DFC-59A186E8DFCD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86" creationId="{4B922510-F03D-49B6-B776-4EAFF7D364F4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88" creationId="{E6305B0F-6DF9-4A43-9F31-721EE7CE05F3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15" creationId="{69B29439-83BD-484D-BAC1-7C2D0B0A1951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16" creationId="{0DAAE158-8FA2-42B8-9712-79DA54E75B53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17" creationId="{E71BD96E-FB0E-45E6-88CF-E3F034E98AA9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18" creationId="{7312B2E0-4931-4509-BB93-37EBE33FC58A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19" creationId="{6222048E-E44C-49B7-8EAB-62FE90FB0A76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33" creationId="{4F95E10B-5357-46C6-B7A0-8FC217B2FA12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35" creationId="{5BF4B21C-D01F-4A68-BFA3-4752B7A5BB55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62" creationId="{B7D57AA6-73E7-41BC-92F0-1D78D8152644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63" creationId="{79E58048-EBE8-4DD9-876B-DEE22E4FDF0E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64" creationId="{B0069266-250B-4BC9-AB8F-D993CB4FFB3C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65" creationId="{848A43FE-9717-45FB-874A-628297038EA7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66" creationId="{F8E84CF3-0144-404F-A09E-1F0FC71B981B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80" creationId="{C6C1000B-78F6-49F0-A53D-11701556E8FD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182" creationId="{3FD281FC-9FC7-4E9D-8E4D-871B7A790514}"/>
          </ac:grpSpMkLst>
        </pc:grpChg>
        <pc:grpChg chg="add mod">
          <ac:chgData name="Zhang Hongce" userId="e56732a680170d04" providerId="LiveId" clId="{5C4EAAE5-C006-45B5-BDFD-DF4DA3F8FBBE}" dt="2021-05-11T14:17:22.762" v="18029" actId="1076"/>
          <ac:grpSpMkLst>
            <pc:docMk/>
            <pc:sldMk cId="4046877971" sldId="467"/>
            <ac:grpSpMk id="208" creationId="{8E3C5DA7-5D63-471A-A3EA-BFDCFFC43FA4}"/>
          </ac:grpSpMkLst>
        </pc:grpChg>
        <pc:grpChg chg="add mod">
          <ac:chgData name="Zhang Hongce" userId="e56732a680170d04" providerId="LiveId" clId="{5C4EAAE5-C006-45B5-BDFD-DF4DA3F8FBBE}" dt="2021-05-11T14:17:22.762" v="18029" actId="1076"/>
          <ac:grpSpMkLst>
            <pc:docMk/>
            <pc:sldMk cId="4046877971" sldId="467"/>
            <ac:grpSpMk id="222" creationId="{652D4352-E310-40DB-98E4-C85948A15445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24" creationId="{48431FC1-F0A8-4FAF-B530-34184386525C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25" creationId="{15131094-BA70-4526-9573-FD20F213935A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29" creationId="{93A5F166-3930-4E61-B99F-24203D95CC11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31" creationId="{FEF6BB29-4FB3-42C7-BA0B-B3E63A3AE1D5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32" creationId="{0DD8EB36-E5FC-4294-A344-C541FB3CE5B0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37" creationId="{1DD831A9-122C-455B-AE78-04D8C0FFD96C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44" creationId="{EF80E829-66CC-4A10-BBBC-764AC0365ABE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45" creationId="{212F3531-E83C-4F85-9677-7A449F4740B4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46" creationId="{C0644F7C-A288-494F-9D32-BCEA68A6C2D2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47" creationId="{CA1D84A6-3ACB-4B4C-A780-1112514004E0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61" creationId="{344EA11D-9506-49B1-8DFB-D7D4E31989EA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63" creationId="{93BE9D4F-7748-46FA-B25A-CE43178C4689}"/>
          </ac:grpSpMkLst>
        </pc:grpChg>
        <pc:grpChg chg="mod">
          <ac:chgData name="Zhang Hongce" userId="e56732a680170d04" providerId="LiveId" clId="{5C4EAAE5-C006-45B5-BDFD-DF4DA3F8FBBE}" dt="2021-05-11T14:17:19.229" v="18028"/>
          <ac:grpSpMkLst>
            <pc:docMk/>
            <pc:sldMk cId="4046877971" sldId="467"/>
            <ac:grpSpMk id="277" creationId="{B88A10A6-379F-46B1-A2E6-0F19E3DD9C23}"/>
          </ac:grpSpMkLst>
        </pc:grpChg>
        <pc:grpChg chg="add mod">
          <ac:chgData name="Zhang Hongce" userId="e56732a680170d04" providerId="LiveId" clId="{5C4EAAE5-C006-45B5-BDFD-DF4DA3F8FBBE}" dt="2021-05-11T14:17:22.762" v="18029" actId="1076"/>
          <ac:grpSpMkLst>
            <pc:docMk/>
            <pc:sldMk cId="4046877971" sldId="467"/>
            <ac:grpSpMk id="308" creationId="{C7274375-D3C9-4891-BD7B-393EE032629D}"/>
          </ac:grpSpMkLst>
        </pc:grpChg>
        <pc:graphicFrameChg chg="add mod modGraphic">
          <ac:chgData name="Zhang Hongce" userId="e56732a680170d04" providerId="LiveId" clId="{5C4EAAE5-C006-45B5-BDFD-DF4DA3F8FBBE}" dt="2021-05-11T14:28:21.353" v="18421" actId="1076"/>
          <ac:graphicFrameMkLst>
            <pc:docMk/>
            <pc:sldMk cId="4046877971" sldId="467"/>
            <ac:graphicFrameMk id="312" creationId="{CA90F70A-75C7-43AA-92E3-33DA10793955}"/>
          </ac:graphicFrameMkLst>
        </pc:graphicFrameChg>
        <pc:picChg chg="mod">
          <ac:chgData name="Zhang Hongce" userId="e56732a680170d04" providerId="LiveId" clId="{5C4EAAE5-C006-45B5-BDFD-DF4DA3F8FBBE}" dt="2021-05-11T14:17:19.229" v="18028"/>
          <ac:picMkLst>
            <pc:docMk/>
            <pc:sldMk cId="4046877971" sldId="467"/>
            <ac:picMk id="218" creationId="{FBA020EA-9E13-4A67-A3F3-37A3C433687E}"/>
          </ac:picMkLst>
        </pc:picChg>
        <pc:picChg chg="mod">
          <ac:chgData name="Zhang Hongce" userId="e56732a680170d04" providerId="LiveId" clId="{5C4EAAE5-C006-45B5-BDFD-DF4DA3F8FBBE}" dt="2021-05-11T14:17:19.229" v="18028"/>
          <ac:picMkLst>
            <pc:docMk/>
            <pc:sldMk cId="4046877971" sldId="467"/>
            <ac:picMk id="219" creationId="{A85B0A8F-BECA-441C-8105-47ADD4FB0239}"/>
          </ac:picMkLst>
        </pc:picChg>
        <pc:picChg chg="mod">
          <ac:chgData name="Zhang Hongce" userId="e56732a680170d04" providerId="LiveId" clId="{5C4EAAE5-C006-45B5-BDFD-DF4DA3F8FBBE}" dt="2021-05-11T14:17:19.229" v="18028"/>
          <ac:picMkLst>
            <pc:docMk/>
            <pc:sldMk cId="4046877971" sldId="467"/>
            <ac:picMk id="220" creationId="{01DEE63A-D586-451A-88BE-DF1D7D2B0F60}"/>
          </ac:picMkLst>
        </pc:picChg>
        <pc:picChg chg="mod">
          <ac:chgData name="Zhang Hongce" userId="e56732a680170d04" providerId="LiveId" clId="{5C4EAAE5-C006-45B5-BDFD-DF4DA3F8FBBE}" dt="2021-05-11T14:17:19.229" v="18028"/>
          <ac:picMkLst>
            <pc:docMk/>
            <pc:sldMk cId="4046877971" sldId="467"/>
            <ac:picMk id="221" creationId="{520E3BBF-E363-4EBD-9A7C-5FACDEA823E0}"/>
          </ac:picMkLst>
        </pc:picChg>
        <pc:picChg chg="mod">
          <ac:chgData name="Zhang Hongce" userId="e56732a680170d04" providerId="LiveId" clId="{5C4EAAE5-C006-45B5-BDFD-DF4DA3F8FBBE}" dt="2021-05-11T14:17:19.229" v="18028"/>
          <ac:picMkLst>
            <pc:docMk/>
            <pc:sldMk cId="4046877971" sldId="467"/>
            <ac:picMk id="223" creationId="{843F78F1-C2B0-4468-868C-06AFA4066302}"/>
          </ac:picMkLst>
        </pc:picChg>
        <pc:picChg chg="mod">
          <ac:chgData name="Zhang Hongce" userId="e56732a680170d04" providerId="LiveId" clId="{5C4EAAE5-C006-45B5-BDFD-DF4DA3F8FBBE}" dt="2021-05-11T14:17:19.229" v="18028"/>
          <ac:picMkLst>
            <pc:docMk/>
            <pc:sldMk cId="4046877971" sldId="467"/>
            <ac:picMk id="227" creationId="{D6D333D5-DEA7-457D-9948-D0B462BE9CB3}"/>
          </ac:picMkLst>
        </pc:picChg>
        <pc:picChg chg="mod">
          <ac:chgData name="Zhang Hongce" userId="e56732a680170d04" providerId="LiveId" clId="{5C4EAAE5-C006-45B5-BDFD-DF4DA3F8FBBE}" dt="2021-05-11T14:17:19.229" v="18028"/>
          <ac:picMkLst>
            <pc:docMk/>
            <pc:sldMk cId="4046877971" sldId="467"/>
            <ac:picMk id="309" creationId="{743EA696-AB76-4FD5-8C17-A775877D938E}"/>
          </ac:picMkLst>
        </pc:pic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5" creationId="{6B06C772-C364-48A4-B143-04005CD7DBB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6" creationId="{DD90E111-065F-46AE-85D3-3EBA56BC92AD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7" creationId="{AEE44B03-E163-4624-A74F-94E0F980E34D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8" creationId="{B74EA213-C0F9-4044-876A-F29F1E90089D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6" creationId="{0909B888-260D-4153-BBA3-F8A6703F6C13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7" creationId="{4A73B35B-9A34-4F2D-97CF-A1349BF2374B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8" creationId="{F6EF5B14-2E4D-453D-9CDB-7E882916532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9" creationId="{54EEBCA3-1A0D-4166-AB6A-D1D438D52502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30" creationId="{C2D6807F-8AF0-401E-B37D-2FAE32D8AFC9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31" creationId="{D36058C9-E677-43F3-B470-C952FB2F3470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32" creationId="{FA637B08-366C-40D1-A0C8-6D53E71EB60D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33" creationId="{4AEECC30-5E9A-4846-9DFF-E89566B1DC8A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34" creationId="{E6FD678D-1B7A-4C1F-BD22-746EC15F79BA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35" creationId="{2669EF9F-41A8-4B0B-84D2-779275E1D645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36" creationId="{AB63E836-D407-4120-9D2A-4A7B767E79D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37" creationId="{1698BA9E-111D-48D6-B404-52A6D7E94351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38" creationId="{5A316B78-2982-4724-88E3-6B31050E671D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40" creationId="{34BC5855-13EA-4969-9755-ED547195D661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43" creationId="{8F6336F1-FA57-40C9-85F2-580B1429F851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44" creationId="{9BCD6F1A-9BE7-4CF6-9F82-C66A87C36E7E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45" creationId="{996AEC24-F1BF-4860-ACF8-C78D3954CDA4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46" creationId="{7E7D368C-94FD-4A79-994B-198C46CBE33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47" creationId="{4E5F9656-DAD0-4F2A-941F-0CE47E8CCE2F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48" creationId="{FA438AE1-1EE4-48A6-9E5B-342CE00711A9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49" creationId="{FEC19EBA-4791-44C3-8FF5-E7C15C7FB620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51" creationId="{6917C091-8833-4367-8CAA-639F06417AEA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53" creationId="{9298EA30-8979-46B5-A3E0-FBC846A4F72B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73" creationId="{2AF6B383-69C3-4F2C-9FA0-96B6144A3474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74" creationId="{C936F693-040A-45BD-A75C-66CA052E7A2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75" creationId="{630D1353-872A-4C0D-8B63-4225D60EB200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76" creationId="{EE26FC5D-C774-4670-9146-6CA55A6BE53A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77" creationId="{8DC09E7B-2639-4B7F-8F7A-8CBCF1775EA3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78" creationId="{1BEF156F-BFD1-40EA-BC3B-1B515EF55D2F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79" creationId="{D71EF12C-F051-45C9-8238-B4379E666B34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80" creationId="{18C14CF7-CD20-48A5-A8C8-47502CD6B79D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81" creationId="{DF3BF548-9C9A-49BB-BEF9-AAE7C30EE162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82" creationId="{F3D85857-84B7-4226-8695-C8A701C6AA31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83" creationId="{39A56300-952F-4A3A-9D3F-198164C60C36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84" creationId="{734D4A40-E35B-466B-B547-374CD5DC33A9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85" creationId="{336BE458-A98A-49A9-A799-06D7AF31ECEF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87" creationId="{6092BF0A-76D7-45BB-9090-9037817F5BA3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90" creationId="{CB4B17D5-1DB3-4B8B-95FB-F1F005238038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91" creationId="{4941025E-3A1B-48A2-A23E-4BA5E3644446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92" creationId="{C1607762-9352-4AD3-9995-057E0F473462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93" creationId="{76AF28A1-BB71-464D-934F-9957FB2A6FA3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94" creationId="{2687D87A-B675-4996-B298-107E84B7516A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95" creationId="{BC4E44BA-E4B2-4095-A65F-E89612B284C1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96" creationId="{B121633A-87FD-4C97-9307-62A1E7FC7253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98" creationId="{B31BAAC2-E6DE-424D-B5B8-4E632383DCEE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00" creationId="{C9212697-BF7F-4BC4-9F42-B0EFAC008FC6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20" creationId="{2811882C-D840-4216-AD4C-39E897EC7B73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21" creationId="{511925B8-945F-4D45-9942-90D479354928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22" creationId="{3B028EF6-F938-4FF7-9E7B-46B84E11505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23" creationId="{9752AAB4-5E35-4458-A3B2-A75E8F6EE118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24" creationId="{993E3ED1-CB10-465A-8BA8-2E9A7899A78D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25" creationId="{CE21B91B-4649-4BD0-970E-5E1BD00BCF8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26" creationId="{699FAB12-67B4-434A-9EFB-DA15426D6B12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27" creationId="{940D4F58-5B57-4BE9-9590-3D4870B59331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28" creationId="{FBEA3CF7-D799-48CE-9A15-1059E0E7507E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29" creationId="{2E16245D-F5AD-4430-AF6B-63B3A2FFE756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30" creationId="{E05E1C6A-3445-41F6-B42D-9F6DAEA6ABD9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31" creationId="{4C78467C-E53C-40CE-91CE-10E42C3BD5F4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32" creationId="{FE540D6E-891E-43BA-9669-86541D90E61A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34" creationId="{94BE7CF8-5B1D-4059-B8DF-16074660CAFE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37" creationId="{FA81E075-926A-4D26-9F9E-67485508F2CD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38" creationId="{13ECB501-7229-4ACC-BB1C-2F527318022A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39" creationId="{E4418A1D-0536-423E-9122-4640232B31A0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40" creationId="{837FADB9-671A-4A1B-B666-99BEC385655B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41" creationId="{11AC711E-58D4-46AD-BA6E-CF1F07B92816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42" creationId="{FA5A466F-F105-40D1-AEB2-B71EC7F45E9F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43" creationId="{5F33571A-1A7D-4739-9262-8CEC1C5CC564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45" creationId="{DFB4EC53-4DD8-4C05-A43B-D79DCF2A0C29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47" creationId="{EED4516B-019E-42D2-BC32-C2E0AFA266C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67" creationId="{90B20DC0-C3FF-44A6-BD3B-40BD8695B172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68" creationId="{4395582D-6FE5-4AD3-9659-F9F5832F795E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69" creationId="{6DDB2148-B640-4AC2-B147-C54CC951507A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70" creationId="{B5269C1E-813B-40B1-AB93-49C609BAC149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71" creationId="{FE4D3E5D-6890-44A9-A07D-044A4B121434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72" creationId="{40FAECE2-1713-4BA9-BC6A-99CB837F70D0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73" creationId="{BC00491B-9082-41BC-9F5D-523EB9D8F656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74" creationId="{5E343F21-01A2-43A1-8E01-D4FD4C1F823C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75" creationId="{4EBE702D-C356-45D9-8056-FA2422A107D6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76" creationId="{E42051A3-FDA6-4297-ACB1-8916CC28A535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77" creationId="{E611EC75-4E53-44E6-969E-C671FD5EC442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78" creationId="{9F14A938-C286-49A0-A0B9-76FA8D44729F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79" creationId="{ED8804CF-8B8D-4CCB-8299-665DA032943F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81" creationId="{854C5A23-4314-4BAE-813F-183452C50895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84" creationId="{4C6ED8AF-5254-4396-8D5A-20303F9D7F02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85" creationId="{649B769F-AFE0-4B46-80A6-D8B5505AF93E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86" creationId="{1C1AD8DC-DA10-4FDB-8E20-DB56DE1BA71D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87" creationId="{DD059784-6704-416E-B97F-25A0C8ED901B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88" creationId="{3D585A78-AA9B-4058-90A2-5425223E221E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89" creationId="{FF424B60-79DC-48ED-8A85-83AFCFB8B076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90" creationId="{E786667B-9BD8-409E-B348-7BA88599B345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92" creationId="{B66DA18A-016A-4D8E-8A3A-4145DE31BAA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194" creationId="{CFC68482-767C-4E46-AAA5-3C25DD821F7D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13" creationId="{BA1DB2C1-3C2B-4C28-8C28-16AA2DF0CC05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14" creationId="{6B2D48F6-1D91-4A74-A6CB-8F446341E0EE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15" creationId="{16955407-75ED-450A-91F8-51B420E65D8C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16" creationId="{ABD55DD9-B5A5-41AB-8B97-76CC9EC5DF1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33" creationId="{C8465EAC-3530-4D1D-BC02-DB6EC201C5D8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34" creationId="{D3ACC6AF-8943-4C69-A185-D15306E5890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35" creationId="{9D1608D5-B4BE-4F98-A440-03DB073D6A6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36" creationId="{3BFCB6E9-C103-44EA-91ED-6F939363C1D2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39" creationId="{5575EA64-88CD-4369-B778-8A128DFCC18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40" creationId="{7F7C0973-3A1B-4066-9C3A-A411D0348C4B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41" creationId="{16833143-DB97-42E4-BE7F-4BBE5962C023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42" creationId="{8AAAD378-A06B-4A9E-9C72-7DED614598F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48" creationId="{A8DEAD08-A283-4D0B-8354-0BB0C08694E1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49" creationId="{A8925AC8-E4DC-492A-919B-B78F9846F1A5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50" creationId="{B51134BD-43D3-4AF6-A918-3DA9C6399FE5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51" creationId="{DB461E9D-49BC-49DD-9F52-2E73EC231349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52" creationId="{500644BF-7AEF-4BB0-A2DA-EBD7FD1CD8FE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53" creationId="{1F21FEFD-DB42-44DF-8E70-3F351A033DAE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54" creationId="{5E3C7334-1D3A-4E30-AEE2-39A14761359C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55" creationId="{5E2AB24F-EE2A-404C-93A5-937008B184FA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56" creationId="{7DEE346D-5C18-4BCF-864E-6CB52F9B7C0A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57" creationId="{F7D7E814-55E7-4203-A0B6-47733AB8E18F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58" creationId="{7DE0F03B-F790-4BAC-BBA5-B53619708F89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59" creationId="{7A10708B-A7F6-4FF8-A44D-952DBC911271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60" creationId="{AD3DC3C0-96D1-40F3-9F16-2D119EFBC529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62" creationId="{D8E27470-AD5C-4487-BAB1-A597A3AE897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65" creationId="{DEAF1C25-1DB1-43DB-BC69-9F14CFB570D7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66" creationId="{6CB95B42-BF68-48B4-8DD3-22FD5C74E3DC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67" creationId="{F1BD5FE8-7381-4B84-963B-D1A538ED8D84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68" creationId="{21497A07-F03D-445D-8C70-19E575302B7B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69" creationId="{9B7B56B9-6015-403B-8C9A-B78C7879333C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70" creationId="{38D64131-6891-4805-988F-2629CE2AEBA5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71" creationId="{57358E03-D6F8-4DB4-AE89-7D7188DB5B30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73" creationId="{B054651D-912C-4231-863F-BF3A41C6B43E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75" creationId="{B197FECE-97FC-43CE-9618-6A31F324B340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78" creationId="{1A109DD9-0BAD-41F0-9FC5-AF376FE3C3DA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79" creationId="{BEDDCB03-AD68-45C3-8006-13DD5CD26AF8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80" creationId="{5A2650C4-A12E-44ED-A205-0A0C64AD90F1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81" creationId="{6FCEDB38-07FA-4E25-92D2-B417C2A984C3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83" creationId="{CDAB7286-4932-45C7-B263-79FBBC6B7785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84" creationId="{7BB8E983-ACE6-430E-9785-FE1AEE1B6E1C}"/>
          </ac:cxnSpMkLst>
        </pc:cxnChg>
        <pc:cxnChg chg="mod">
          <ac:chgData name="Zhang Hongce" userId="e56732a680170d04" providerId="LiveId" clId="{5C4EAAE5-C006-45B5-BDFD-DF4DA3F8FBBE}" dt="2021-05-11T14:17:19.229" v="18028"/>
          <ac:cxnSpMkLst>
            <pc:docMk/>
            <pc:sldMk cId="4046877971" sldId="467"/>
            <ac:cxnSpMk id="285" creationId="{1849B12B-7583-4E2B-9A8D-040C273A1A86}"/>
          </ac:cxnSpMkLst>
        </pc:cxnChg>
      </pc:sldChg>
      <pc:sldChg chg="modSp new mod ord modShow modNotesTx">
        <pc:chgData name="Zhang Hongce" userId="e56732a680170d04" providerId="LiveId" clId="{5C4EAAE5-C006-45B5-BDFD-DF4DA3F8FBBE}" dt="2021-05-11T20:49:26.389" v="19916" actId="729"/>
        <pc:sldMkLst>
          <pc:docMk/>
          <pc:sldMk cId="1915356320" sldId="468"/>
        </pc:sldMkLst>
        <pc:spChg chg="mod">
          <ac:chgData name="Zhang Hongce" userId="e56732a680170d04" providerId="LiveId" clId="{5C4EAAE5-C006-45B5-BDFD-DF4DA3F8FBBE}" dt="2021-05-11T14:09:25.265" v="18025" actId="20577"/>
          <ac:spMkLst>
            <pc:docMk/>
            <pc:sldMk cId="1915356320" sldId="468"/>
            <ac:spMk id="2" creationId="{6948227E-4F71-4879-8AF4-FF31A1DE0D1B}"/>
          </ac:spMkLst>
        </pc:spChg>
        <pc:spChg chg="mod">
          <ac:chgData name="Zhang Hongce" userId="e56732a680170d04" providerId="LiveId" clId="{5C4EAAE5-C006-45B5-BDFD-DF4DA3F8FBBE}" dt="2021-05-11T13:57:20.827" v="17616" actId="20577"/>
          <ac:spMkLst>
            <pc:docMk/>
            <pc:sldMk cId="1915356320" sldId="468"/>
            <ac:spMk id="3" creationId="{D6E457E2-A753-489D-ADDD-412A8A1600AE}"/>
          </ac:spMkLst>
        </pc:spChg>
      </pc:sldChg>
      <pc:sldChg chg="addSp delSp modSp new mod">
        <pc:chgData name="Zhang Hongce" userId="e56732a680170d04" providerId="LiveId" clId="{5C4EAAE5-C006-45B5-BDFD-DF4DA3F8FBBE}" dt="2021-05-11T20:47:45.232" v="19915" actId="403"/>
        <pc:sldMkLst>
          <pc:docMk/>
          <pc:sldMk cId="333193994" sldId="469"/>
        </pc:sldMkLst>
        <pc:spChg chg="del mod">
          <ac:chgData name="Zhang Hongce" userId="e56732a680170d04" providerId="LiveId" clId="{5C4EAAE5-C006-45B5-BDFD-DF4DA3F8FBBE}" dt="2021-05-11T13:48:52.207" v="17519" actId="478"/>
          <ac:spMkLst>
            <pc:docMk/>
            <pc:sldMk cId="333193994" sldId="469"/>
            <ac:spMk id="2" creationId="{939BF556-3100-4A16-9C58-266CACC70415}"/>
          </ac:spMkLst>
        </pc:spChg>
        <pc:spChg chg="mod">
          <ac:chgData name="Zhang Hongce" userId="e56732a680170d04" providerId="LiveId" clId="{5C4EAAE5-C006-45B5-BDFD-DF4DA3F8FBBE}" dt="2021-05-11T20:47:42.009" v="19913" actId="20577"/>
          <ac:spMkLst>
            <pc:docMk/>
            <pc:sldMk cId="333193994" sldId="469"/>
            <ac:spMk id="3" creationId="{D6212548-2C9D-47E4-A9D5-4093AEE32727}"/>
          </ac:spMkLst>
        </pc:spChg>
        <pc:spChg chg="add del mod">
          <ac:chgData name="Zhang Hongce" userId="e56732a680170d04" providerId="LiveId" clId="{5C4EAAE5-C006-45B5-BDFD-DF4DA3F8FBBE}" dt="2021-05-11T13:48:54.638" v="17522" actId="478"/>
          <ac:spMkLst>
            <pc:docMk/>
            <pc:sldMk cId="333193994" sldId="469"/>
            <ac:spMk id="5" creationId="{1EC09D5D-D43F-4622-A502-EAE3AE9C34EA}"/>
          </ac:spMkLst>
        </pc:spChg>
        <pc:spChg chg="add del mod">
          <ac:chgData name="Zhang Hongce" userId="e56732a680170d04" providerId="LiveId" clId="{5C4EAAE5-C006-45B5-BDFD-DF4DA3F8FBBE}" dt="2021-05-11T13:48:53.126" v="17521"/>
          <ac:spMkLst>
            <pc:docMk/>
            <pc:sldMk cId="333193994" sldId="469"/>
            <ac:spMk id="7" creationId="{4B700348-0CEC-4A2D-BCA1-4ED9B4F4D7F5}"/>
          </ac:spMkLst>
        </pc:spChg>
        <pc:spChg chg="add del mod">
          <ac:chgData name="Zhang Hongce" userId="e56732a680170d04" providerId="LiveId" clId="{5C4EAAE5-C006-45B5-BDFD-DF4DA3F8FBBE}" dt="2021-05-11T13:48:53.126" v="17521"/>
          <ac:spMkLst>
            <pc:docMk/>
            <pc:sldMk cId="333193994" sldId="469"/>
            <ac:spMk id="8" creationId="{0A8C6BDF-23AB-4A28-8B04-D405BFD48F77}"/>
          </ac:spMkLst>
        </pc:spChg>
        <pc:spChg chg="add del mod">
          <ac:chgData name="Zhang Hongce" userId="e56732a680170d04" providerId="LiveId" clId="{5C4EAAE5-C006-45B5-BDFD-DF4DA3F8FBBE}" dt="2021-05-11T13:48:53.126" v="17521"/>
          <ac:spMkLst>
            <pc:docMk/>
            <pc:sldMk cId="333193994" sldId="469"/>
            <ac:spMk id="9" creationId="{459EEBA1-9ECB-4B8E-8377-DDE1C582D704}"/>
          </ac:spMkLst>
        </pc:spChg>
        <pc:spChg chg="add del mod">
          <ac:chgData name="Zhang Hongce" userId="e56732a680170d04" providerId="LiveId" clId="{5C4EAAE5-C006-45B5-BDFD-DF4DA3F8FBBE}" dt="2021-05-11T13:48:53.126" v="17521"/>
          <ac:spMkLst>
            <pc:docMk/>
            <pc:sldMk cId="333193994" sldId="469"/>
            <ac:spMk id="10" creationId="{2CE47FC4-A603-4689-9936-813A2AA01F32}"/>
          </ac:spMkLst>
        </pc:spChg>
        <pc:spChg chg="add del mod">
          <ac:chgData name="Zhang Hongce" userId="e56732a680170d04" providerId="LiveId" clId="{5C4EAAE5-C006-45B5-BDFD-DF4DA3F8FBBE}" dt="2021-05-11T13:48:53.126" v="17521"/>
          <ac:spMkLst>
            <pc:docMk/>
            <pc:sldMk cId="333193994" sldId="469"/>
            <ac:spMk id="11" creationId="{521BAF5A-E861-45DB-92A6-FA215CFBF776}"/>
          </ac:spMkLst>
        </pc:spChg>
        <pc:spChg chg="add del mod">
          <ac:chgData name="Zhang Hongce" userId="e56732a680170d04" providerId="LiveId" clId="{5C4EAAE5-C006-45B5-BDFD-DF4DA3F8FBBE}" dt="2021-05-11T13:48:53.126" v="17521"/>
          <ac:spMkLst>
            <pc:docMk/>
            <pc:sldMk cId="333193994" sldId="469"/>
            <ac:spMk id="12" creationId="{D6A0CAD6-D0B3-441C-B7B4-8C37A1D51DA4}"/>
          </ac:spMkLst>
        </pc:spChg>
        <pc:spChg chg="add del mod">
          <ac:chgData name="Zhang Hongce" userId="e56732a680170d04" providerId="LiveId" clId="{5C4EAAE5-C006-45B5-BDFD-DF4DA3F8FBBE}" dt="2021-05-11T13:48:53.126" v="17521"/>
          <ac:spMkLst>
            <pc:docMk/>
            <pc:sldMk cId="333193994" sldId="469"/>
            <ac:spMk id="13" creationId="{6F1B809E-1219-41ED-8801-8FBCC030DDEA}"/>
          </ac:spMkLst>
        </pc:spChg>
        <pc:spChg chg="add del mod">
          <ac:chgData name="Zhang Hongce" userId="e56732a680170d04" providerId="LiveId" clId="{5C4EAAE5-C006-45B5-BDFD-DF4DA3F8FBBE}" dt="2021-05-11T13:48:53.126" v="17521"/>
          <ac:spMkLst>
            <pc:docMk/>
            <pc:sldMk cId="333193994" sldId="469"/>
            <ac:spMk id="14" creationId="{D36B2498-DBF4-4D55-ADAB-1369B40D5086}"/>
          </ac:spMkLst>
        </pc:spChg>
        <pc:spChg chg="add del mod">
          <ac:chgData name="Zhang Hongce" userId="e56732a680170d04" providerId="LiveId" clId="{5C4EAAE5-C006-45B5-BDFD-DF4DA3F8FBBE}" dt="2021-05-11T13:48:53.126" v="17521"/>
          <ac:spMkLst>
            <pc:docMk/>
            <pc:sldMk cId="333193994" sldId="469"/>
            <ac:spMk id="15" creationId="{15C1411E-7308-4138-A494-72E5D58015F6}"/>
          </ac:spMkLst>
        </pc:spChg>
        <pc:spChg chg="add del mod">
          <ac:chgData name="Zhang Hongce" userId="e56732a680170d04" providerId="LiveId" clId="{5C4EAAE5-C006-45B5-BDFD-DF4DA3F8FBBE}" dt="2021-05-11T13:48:53.126" v="17521"/>
          <ac:spMkLst>
            <pc:docMk/>
            <pc:sldMk cId="333193994" sldId="469"/>
            <ac:spMk id="16" creationId="{941C64F4-3385-4892-8E61-D310D2F448D2}"/>
          </ac:spMkLst>
        </pc:spChg>
        <pc:spChg chg="add del mod">
          <ac:chgData name="Zhang Hongce" userId="e56732a680170d04" providerId="LiveId" clId="{5C4EAAE5-C006-45B5-BDFD-DF4DA3F8FBBE}" dt="2021-05-11T13:48:53.126" v="17521"/>
          <ac:spMkLst>
            <pc:docMk/>
            <pc:sldMk cId="333193994" sldId="469"/>
            <ac:spMk id="17" creationId="{87FEE01A-1D24-48F5-866F-E67DB0E6ED4C}"/>
          </ac:spMkLst>
        </pc:spChg>
        <pc:spChg chg="add mod">
          <ac:chgData name="Zhang Hongce" userId="e56732a680170d04" providerId="LiveId" clId="{5C4EAAE5-C006-45B5-BDFD-DF4DA3F8FBBE}" dt="2021-05-11T20:47:45.232" v="19915" actId="403"/>
          <ac:spMkLst>
            <pc:docMk/>
            <pc:sldMk cId="333193994" sldId="469"/>
            <ac:spMk id="19" creationId="{20E1C869-7052-4FB8-AD23-131F704AC064}"/>
          </ac:spMkLst>
        </pc:spChg>
        <pc:spChg chg="add mod">
          <ac:chgData name="Zhang Hongce" userId="e56732a680170d04" providerId="LiveId" clId="{5C4EAAE5-C006-45B5-BDFD-DF4DA3F8FBBE}" dt="2021-05-11T13:49:01.686" v="17524" actId="1076"/>
          <ac:spMkLst>
            <pc:docMk/>
            <pc:sldMk cId="333193994" sldId="469"/>
            <ac:spMk id="20" creationId="{6AFE48C8-33EB-4155-AEC7-BCAB706C4285}"/>
          </ac:spMkLst>
        </pc:spChg>
        <pc:spChg chg="add mod">
          <ac:chgData name="Zhang Hongce" userId="e56732a680170d04" providerId="LiveId" clId="{5C4EAAE5-C006-45B5-BDFD-DF4DA3F8FBBE}" dt="2021-05-11T13:49:01.686" v="17524" actId="1076"/>
          <ac:spMkLst>
            <pc:docMk/>
            <pc:sldMk cId="333193994" sldId="469"/>
            <ac:spMk id="21" creationId="{3BEC97D6-3EC5-4000-9B71-8A5A9462A266}"/>
          </ac:spMkLst>
        </pc:spChg>
        <pc:spChg chg="add mod">
          <ac:chgData name="Zhang Hongce" userId="e56732a680170d04" providerId="LiveId" clId="{5C4EAAE5-C006-45B5-BDFD-DF4DA3F8FBBE}" dt="2021-05-11T13:49:01.686" v="17524" actId="1076"/>
          <ac:spMkLst>
            <pc:docMk/>
            <pc:sldMk cId="333193994" sldId="469"/>
            <ac:spMk id="22" creationId="{572CC931-E20A-46BD-9DC3-2E76EA78D380}"/>
          </ac:spMkLst>
        </pc:spChg>
        <pc:spChg chg="add mod">
          <ac:chgData name="Zhang Hongce" userId="e56732a680170d04" providerId="LiveId" clId="{5C4EAAE5-C006-45B5-BDFD-DF4DA3F8FBBE}" dt="2021-05-11T13:49:01.686" v="17524" actId="1076"/>
          <ac:spMkLst>
            <pc:docMk/>
            <pc:sldMk cId="333193994" sldId="469"/>
            <ac:spMk id="23" creationId="{37F31BE9-A8BC-4B7F-B5C2-FA8569E7FF22}"/>
          </ac:spMkLst>
        </pc:spChg>
        <pc:spChg chg="add mod">
          <ac:chgData name="Zhang Hongce" userId="e56732a680170d04" providerId="LiveId" clId="{5C4EAAE5-C006-45B5-BDFD-DF4DA3F8FBBE}" dt="2021-05-11T13:49:01.686" v="17524" actId="1076"/>
          <ac:spMkLst>
            <pc:docMk/>
            <pc:sldMk cId="333193994" sldId="469"/>
            <ac:spMk id="24" creationId="{6C29C110-CBFF-4185-A908-2363868DFDA2}"/>
          </ac:spMkLst>
        </pc:spChg>
        <pc:spChg chg="add mod">
          <ac:chgData name="Zhang Hongce" userId="e56732a680170d04" providerId="LiveId" clId="{5C4EAAE5-C006-45B5-BDFD-DF4DA3F8FBBE}" dt="2021-05-11T13:49:01.686" v="17524" actId="1076"/>
          <ac:spMkLst>
            <pc:docMk/>
            <pc:sldMk cId="333193994" sldId="469"/>
            <ac:spMk id="25" creationId="{8C30355E-8E4B-47D0-9876-B81212559E37}"/>
          </ac:spMkLst>
        </pc:spChg>
        <pc:spChg chg="add mod">
          <ac:chgData name="Zhang Hongce" userId="e56732a680170d04" providerId="LiveId" clId="{5C4EAAE5-C006-45B5-BDFD-DF4DA3F8FBBE}" dt="2021-05-11T13:49:01.686" v="17524" actId="1076"/>
          <ac:spMkLst>
            <pc:docMk/>
            <pc:sldMk cId="333193994" sldId="469"/>
            <ac:spMk id="26" creationId="{C88D70CB-A86A-47AB-A416-2F486F1350CA}"/>
          </ac:spMkLst>
        </pc:spChg>
        <pc:spChg chg="add mod">
          <ac:chgData name="Zhang Hongce" userId="e56732a680170d04" providerId="LiveId" clId="{5C4EAAE5-C006-45B5-BDFD-DF4DA3F8FBBE}" dt="2021-05-11T13:49:01.686" v="17524" actId="1076"/>
          <ac:spMkLst>
            <pc:docMk/>
            <pc:sldMk cId="333193994" sldId="469"/>
            <ac:spMk id="27" creationId="{3D2FB928-2945-48AC-960C-B14FA713938F}"/>
          </ac:spMkLst>
        </pc:spChg>
        <pc:spChg chg="add mod">
          <ac:chgData name="Zhang Hongce" userId="e56732a680170d04" providerId="LiveId" clId="{5C4EAAE5-C006-45B5-BDFD-DF4DA3F8FBBE}" dt="2021-05-11T13:49:01.686" v="17524" actId="1076"/>
          <ac:spMkLst>
            <pc:docMk/>
            <pc:sldMk cId="333193994" sldId="469"/>
            <ac:spMk id="28" creationId="{86511CC3-D01B-4347-961A-390ED9100B89}"/>
          </ac:spMkLst>
        </pc:spChg>
        <pc:spChg chg="add mod">
          <ac:chgData name="Zhang Hongce" userId="e56732a680170d04" providerId="LiveId" clId="{5C4EAAE5-C006-45B5-BDFD-DF4DA3F8FBBE}" dt="2021-05-11T13:49:01.686" v="17524" actId="1076"/>
          <ac:spMkLst>
            <pc:docMk/>
            <pc:sldMk cId="333193994" sldId="469"/>
            <ac:spMk id="29" creationId="{C9516CB0-0F8D-46B4-8453-ED307E9D8077}"/>
          </ac:spMkLst>
        </pc:spChg>
        <pc:cxnChg chg="add del mod">
          <ac:chgData name="Zhang Hongce" userId="e56732a680170d04" providerId="LiveId" clId="{5C4EAAE5-C006-45B5-BDFD-DF4DA3F8FBBE}" dt="2021-05-11T13:48:53.126" v="17521"/>
          <ac:cxnSpMkLst>
            <pc:docMk/>
            <pc:sldMk cId="333193994" sldId="469"/>
            <ac:cxnSpMk id="6" creationId="{6941A915-A842-43A9-9399-795A74099C65}"/>
          </ac:cxnSpMkLst>
        </pc:cxnChg>
        <pc:cxnChg chg="add mod">
          <ac:chgData name="Zhang Hongce" userId="e56732a680170d04" providerId="LiveId" clId="{5C4EAAE5-C006-45B5-BDFD-DF4DA3F8FBBE}" dt="2021-05-11T13:49:01.686" v="17524" actId="1076"/>
          <ac:cxnSpMkLst>
            <pc:docMk/>
            <pc:sldMk cId="333193994" sldId="469"/>
            <ac:cxnSpMk id="18" creationId="{F530363E-9D32-4403-AF9D-4AAD85B3E41F}"/>
          </ac:cxnSpMkLst>
        </pc:cxnChg>
      </pc:sldChg>
      <pc:sldChg chg="del">
        <pc:chgData name="Zhang Hongce" userId="e56732a680170d04" providerId="LiveId" clId="{5C4EAAE5-C006-45B5-BDFD-DF4DA3F8FBBE}" dt="2021-05-11T20:18:26.089" v="19573" actId="2696"/>
        <pc:sldMkLst>
          <pc:docMk/>
          <pc:sldMk cId="1990204963" sldId="470"/>
        </pc:sldMkLst>
      </pc:sldChg>
      <pc:sldChg chg="modSp add mod modNotesTx">
        <pc:chgData name="Zhang Hongce" userId="e56732a680170d04" providerId="LiveId" clId="{5C4EAAE5-C006-45B5-BDFD-DF4DA3F8FBBE}" dt="2021-05-12T18:38:38.186" v="21396" actId="20577"/>
        <pc:sldMkLst>
          <pc:docMk/>
          <pc:sldMk cId="1717145165" sldId="472"/>
        </pc:sldMkLst>
        <pc:spChg chg="mod">
          <ac:chgData name="Zhang Hongce" userId="e56732a680170d04" providerId="LiveId" clId="{5C4EAAE5-C006-45B5-BDFD-DF4DA3F8FBBE}" dt="2021-05-11T14:32:10.887" v="18555" actId="108"/>
          <ac:spMkLst>
            <pc:docMk/>
            <pc:sldMk cId="1717145165" sldId="472"/>
            <ac:spMk id="2" creationId="{1C973D11-5C10-4B64-9A31-855A3693FFE8}"/>
          </ac:spMkLst>
        </pc:spChg>
        <pc:spChg chg="mod">
          <ac:chgData name="Zhang Hongce" userId="e56732a680170d04" providerId="LiveId" clId="{5C4EAAE5-C006-45B5-BDFD-DF4DA3F8FBBE}" dt="2021-05-11T14:32:13.325" v="18556" actId="108"/>
          <ac:spMkLst>
            <pc:docMk/>
            <pc:sldMk cId="1717145165" sldId="472"/>
            <ac:spMk id="36" creationId="{CDD58444-2D6C-4E09-93F4-9CF76194B29A}"/>
          </ac:spMkLst>
        </pc:spChg>
        <pc:spChg chg="mod">
          <ac:chgData name="Zhang Hongce" userId="e56732a680170d04" providerId="LiveId" clId="{5C4EAAE5-C006-45B5-BDFD-DF4DA3F8FBBE}" dt="2021-05-11T14:32:43.509" v="18562" actId="108"/>
          <ac:spMkLst>
            <pc:docMk/>
            <pc:sldMk cId="1717145165" sldId="472"/>
            <ac:spMk id="52" creationId="{F62D9458-D537-411A-BA60-FBB838F9F570}"/>
          </ac:spMkLst>
        </pc:spChg>
        <pc:spChg chg="mod">
          <ac:chgData name="Zhang Hongce" userId="e56732a680170d04" providerId="LiveId" clId="{5C4EAAE5-C006-45B5-BDFD-DF4DA3F8FBBE}" dt="2021-05-11T14:32:31.444" v="18561" actId="14100"/>
          <ac:spMkLst>
            <pc:docMk/>
            <pc:sldMk cId="1717145165" sldId="472"/>
            <ac:spMk id="53" creationId="{9293622F-68F7-445D-9FDD-40DD8AD3E11C}"/>
          </ac:spMkLst>
        </pc:spChg>
      </pc:sldChg>
      <pc:sldChg chg="add del">
        <pc:chgData name="Zhang Hongce" userId="e56732a680170d04" providerId="LiveId" clId="{5C4EAAE5-C006-45B5-BDFD-DF4DA3F8FBBE}" dt="2021-05-11T14:28:02.938" v="18417"/>
        <pc:sldMkLst>
          <pc:docMk/>
          <pc:sldMk cId="2170150838" sldId="472"/>
        </pc:sldMkLst>
      </pc:sldChg>
      <pc:sldChg chg="new del">
        <pc:chgData name="Zhang Hongce" userId="e56732a680170d04" providerId="LiveId" clId="{5C4EAAE5-C006-45B5-BDFD-DF4DA3F8FBBE}" dt="2021-05-11T14:34:03.484" v="18568" actId="680"/>
        <pc:sldMkLst>
          <pc:docMk/>
          <pc:sldMk cId="3208373736" sldId="473"/>
        </pc:sldMkLst>
      </pc:sldChg>
      <pc:sldChg chg="addSp delSp modSp add mod">
        <pc:chgData name="Zhang Hongce" userId="e56732a680170d04" providerId="LiveId" clId="{5C4EAAE5-C006-45B5-BDFD-DF4DA3F8FBBE}" dt="2021-05-11T14:41:38.323" v="18934" actId="1076"/>
        <pc:sldMkLst>
          <pc:docMk/>
          <pc:sldMk cId="3968619306" sldId="473"/>
        </pc:sldMkLst>
        <pc:spChg chg="del">
          <ac:chgData name="Zhang Hongce" userId="e56732a680170d04" providerId="LiveId" clId="{5C4EAAE5-C006-45B5-BDFD-DF4DA3F8FBBE}" dt="2021-05-11T14:34:11.153" v="18570" actId="478"/>
          <ac:spMkLst>
            <pc:docMk/>
            <pc:sldMk cId="3968619306" sldId="473"/>
            <ac:spMk id="4" creationId="{DC573918-283B-462A-AECB-8CE1B91E943F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5" creationId="{7BAEFE5B-0A56-4244-BDE3-C79649301E30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6" creationId="{08E6AB6D-6CD6-4569-B594-680B3FD770AD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7" creationId="{205C967B-8D6D-4539-802B-C8366A11EDA7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8" creationId="{83EBDA10-C69B-4A5F-A1C8-BD2EA42A0B9D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9" creationId="{14F21F50-8BA0-48D0-BAB0-CB9A08FF6827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10" creationId="{CBCCFB29-F787-4FB9-B74C-97745C853F3B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11" creationId="{BFF750A5-CB6C-4613-AEB3-6DD73AAF1116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12" creationId="{4619B211-DF94-4A39-84A8-866D6B5CE682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13" creationId="{7C83A1B1-0E34-4D67-AC2A-625221605809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14" creationId="{01709DC2-E08D-4421-B6C7-40BFB2A6E809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15" creationId="{F2FC73FC-3158-4682-A674-1DC73C4048D5}"/>
          </ac:spMkLst>
        </pc:spChg>
        <pc:spChg chg="add del mod">
          <ac:chgData name="Zhang Hongce" userId="e56732a680170d04" providerId="LiveId" clId="{5C4EAAE5-C006-45B5-BDFD-DF4DA3F8FBBE}" dt="2021-05-11T14:34:41.971" v="18574"/>
          <ac:spMkLst>
            <pc:docMk/>
            <pc:sldMk cId="3968619306" sldId="473"/>
            <ac:spMk id="16" creationId="{D7444BA0-178A-4EDB-85FE-164E0F67C6EC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17" creationId="{BD10BECB-965E-4A70-BB53-38A81F1177B3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18" creationId="{E2DF3EA6-F1F9-475E-87F1-35ABD26282EF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19" creationId="{414768A2-7164-40C0-BEAD-FE423665C2AD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20" creationId="{9C3A5C03-9861-4A1F-AD4A-4798EE5921E3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21" creationId="{D320BC9A-4BE0-49F5-B9B5-AC92A7159E4F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22" creationId="{E4045B24-99C6-44D3-985E-FD94B1FCAA24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23" creationId="{CE9712ED-1AF4-4A11-8F82-B0FCCAF3D01E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24" creationId="{DF780878-9A19-4A78-97EC-5A4292F0177E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25" creationId="{B21D342E-B8E0-42E9-A0C5-145E1837EFC6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26" creationId="{3BD4881B-E27A-484D-B24D-D717C0416B03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27" creationId="{FE10BAEE-7B2E-4BA7-A567-5FBD5B345448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28" creationId="{0373DD5D-195B-49A5-B2DB-2AD74DE6960C}"/>
          </ac:spMkLst>
        </pc:spChg>
        <pc:spChg chg="add mod">
          <ac:chgData name="Zhang Hongce" userId="e56732a680170d04" providerId="LiveId" clId="{5C4EAAE5-C006-45B5-BDFD-DF4DA3F8FBBE}" dt="2021-05-11T14:35:11.839" v="18596" actId="1076"/>
          <ac:spMkLst>
            <pc:docMk/>
            <pc:sldMk cId="3968619306" sldId="473"/>
            <ac:spMk id="29" creationId="{02CE862D-F226-4259-9972-C6025774E26A}"/>
          </ac:spMkLst>
        </pc:spChg>
        <pc:spChg chg="add del mod">
          <ac:chgData name="Zhang Hongce" userId="e56732a680170d04" providerId="LiveId" clId="{5C4EAAE5-C006-45B5-BDFD-DF4DA3F8FBBE}" dt="2021-05-11T14:38:03.131" v="18710" actId="478"/>
          <ac:spMkLst>
            <pc:docMk/>
            <pc:sldMk cId="3968619306" sldId="473"/>
            <ac:spMk id="31" creationId="{1B4FF028-5245-4A6F-A34B-28C9D53CAFB9}"/>
          </ac:spMkLst>
        </pc:spChg>
        <pc:spChg chg="add mod">
          <ac:chgData name="Zhang Hongce" userId="e56732a680170d04" providerId="LiveId" clId="{5C4EAAE5-C006-45B5-BDFD-DF4DA3F8FBBE}" dt="2021-05-11T14:38:35.792" v="18716" actId="1076"/>
          <ac:spMkLst>
            <pc:docMk/>
            <pc:sldMk cId="3968619306" sldId="473"/>
            <ac:spMk id="32" creationId="{DAD063CA-652E-4B4F-A12B-C750799210CC}"/>
          </ac:spMkLst>
        </pc:spChg>
        <pc:spChg chg="add mod">
          <ac:chgData name="Zhang Hongce" userId="e56732a680170d04" providerId="LiveId" clId="{5C4EAAE5-C006-45B5-BDFD-DF4DA3F8FBBE}" dt="2021-05-11T14:38:11.821" v="18713" actId="1076"/>
          <ac:spMkLst>
            <pc:docMk/>
            <pc:sldMk cId="3968619306" sldId="473"/>
            <ac:spMk id="35" creationId="{53478292-7CCE-4B56-AD0B-E1513BA9C2BE}"/>
          </ac:spMkLst>
        </pc:spChg>
        <pc:spChg chg="add del mod">
          <ac:chgData name="Zhang Hongce" userId="e56732a680170d04" providerId="LiveId" clId="{5C4EAAE5-C006-45B5-BDFD-DF4DA3F8FBBE}" dt="2021-05-11T14:38:36.130" v="18717"/>
          <ac:spMkLst>
            <pc:docMk/>
            <pc:sldMk cId="3968619306" sldId="473"/>
            <ac:spMk id="36" creationId="{919977F4-F486-418F-908C-F3D082C24EE3}"/>
          </ac:spMkLst>
        </pc:spChg>
        <pc:spChg chg="add del mod">
          <ac:chgData name="Zhang Hongce" userId="e56732a680170d04" providerId="LiveId" clId="{5C4EAAE5-C006-45B5-BDFD-DF4DA3F8FBBE}" dt="2021-05-11T14:38:36.130" v="18717"/>
          <ac:spMkLst>
            <pc:docMk/>
            <pc:sldMk cId="3968619306" sldId="473"/>
            <ac:spMk id="38" creationId="{2F44AA90-1410-40AE-9B77-6490BFF6FABF}"/>
          </ac:spMkLst>
        </pc:spChg>
        <pc:spChg chg="add del mod">
          <ac:chgData name="Zhang Hongce" userId="e56732a680170d04" providerId="LiveId" clId="{5C4EAAE5-C006-45B5-BDFD-DF4DA3F8FBBE}" dt="2021-05-11T14:39:50.288" v="18802" actId="478"/>
          <ac:spMkLst>
            <pc:docMk/>
            <pc:sldMk cId="3968619306" sldId="473"/>
            <ac:spMk id="39" creationId="{1BEA9AF2-C01A-4354-B8E4-80253DE0B564}"/>
          </ac:spMkLst>
        </pc:spChg>
        <pc:spChg chg="add mod">
          <ac:chgData name="Zhang Hongce" userId="e56732a680170d04" providerId="LiveId" clId="{5C4EAAE5-C006-45B5-BDFD-DF4DA3F8FBBE}" dt="2021-05-11T14:41:38.323" v="18934" actId="1076"/>
          <ac:spMkLst>
            <pc:docMk/>
            <pc:sldMk cId="3968619306" sldId="473"/>
            <ac:spMk id="41" creationId="{37B20580-0F42-4B6C-8A13-4A5E59CFC862}"/>
          </ac:spMkLst>
        </pc:spChg>
        <pc:spChg chg="add mod">
          <ac:chgData name="Zhang Hongce" userId="e56732a680170d04" providerId="LiveId" clId="{5C4EAAE5-C006-45B5-BDFD-DF4DA3F8FBBE}" dt="2021-05-11T14:41:32.699" v="18933" actId="1076"/>
          <ac:spMkLst>
            <pc:docMk/>
            <pc:sldMk cId="3968619306" sldId="473"/>
            <ac:spMk id="42" creationId="{22675754-7ACC-47CD-9E47-22EAFAF3E3CF}"/>
          </ac:spMkLst>
        </pc:spChg>
        <pc:graphicFrameChg chg="add mod modGraphic">
          <ac:chgData name="Zhang Hongce" userId="e56732a680170d04" providerId="LiveId" clId="{5C4EAAE5-C006-45B5-BDFD-DF4DA3F8FBBE}" dt="2021-05-11T14:40:21.235" v="18837" actId="6549"/>
          <ac:graphicFrameMkLst>
            <pc:docMk/>
            <pc:sldMk cId="3968619306" sldId="473"/>
            <ac:graphicFrameMk id="33" creationId="{8B2153E9-9558-43CD-88E5-C2D10FAC58C0}"/>
          </ac:graphicFrameMkLst>
        </pc:graphicFrameChg>
        <pc:graphicFrameChg chg="add del mod">
          <ac:chgData name="Zhang Hongce" userId="e56732a680170d04" providerId="LiveId" clId="{5C4EAAE5-C006-45B5-BDFD-DF4DA3F8FBBE}" dt="2021-05-11T14:38:36.130" v="18717"/>
          <ac:graphicFrameMkLst>
            <pc:docMk/>
            <pc:sldMk cId="3968619306" sldId="473"/>
            <ac:graphicFrameMk id="37" creationId="{6AA1E5DF-1330-45AF-9852-0AEA2AE80B10}"/>
          </ac:graphicFrameMkLst>
        </pc:graphicFrameChg>
        <pc:graphicFrameChg chg="add mod modGraphic">
          <ac:chgData name="Zhang Hongce" userId="e56732a680170d04" providerId="LiveId" clId="{5C4EAAE5-C006-45B5-BDFD-DF4DA3F8FBBE}" dt="2021-05-11T14:41:38.323" v="18934" actId="1076"/>
          <ac:graphicFrameMkLst>
            <pc:docMk/>
            <pc:sldMk cId="3968619306" sldId="473"/>
            <ac:graphicFrameMk id="40" creationId="{58A9EF5A-15A1-4BB5-A590-6DB8D579EF98}"/>
          </ac:graphicFrameMkLst>
        </pc:graphicFrameChg>
        <pc:graphicFrameChg chg="add mod modGraphic">
          <ac:chgData name="Zhang Hongce" userId="e56732a680170d04" providerId="LiveId" clId="{5C4EAAE5-C006-45B5-BDFD-DF4DA3F8FBBE}" dt="2021-05-11T14:41:30.556" v="18932" actId="1076"/>
          <ac:graphicFrameMkLst>
            <pc:docMk/>
            <pc:sldMk cId="3968619306" sldId="473"/>
            <ac:graphicFrameMk id="43" creationId="{511F5435-058D-42B3-A4B3-F52B0DFFB62C}"/>
          </ac:graphicFrameMkLst>
        </pc:graphicFrameChg>
      </pc:sldChg>
      <pc:sldChg chg="addSp delSp modSp new mod">
        <pc:chgData name="Zhang Hongce" userId="e56732a680170d04" providerId="LiveId" clId="{5C4EAAE5-C006-45B5-BDFD-DF4DA3F8FBBE}" dt="2021-05-11T15:02:13.942" v="19294" actId="108"/>
        <pc:sldMkLst>
          <pc:docMk/>
          <pc:sldMk cId="1017493888" sldId="474"/>
        </pc:sldMkLst>
        <pc:spChg chg="mod">
          <ac:chgData name="Zhang Hongce" userId="e56732a680170d04" providerId="LiveId" clId="{5C4EAAE5-C006-45B5-BDFD-DF4DA3F8FBBE}" dt="2021-05-11T15:01:29.866" v="19293" actId="14100"/>
          <ac:spMkLst>
            <pc:docMk/>
            <pc:sldMk cId="1017493888" sldId="474"/>
            <ac:spMk id="2" creationId="{E58240D8-8E77-4851-A123-3E22C82921F7}"/>
          </ac:spMkLst>
        </pc:spChg>
        <pc:spChg chg="mod">
          <ac:chgData name="Zhang Hongce" userId="e56732a680170d04" providerId="LiveId" clId="{5C4EAAE5-C006-45B5-BDFD-DF4DA3F8FBBE}" dt="2021-05-11T14:42:34.661" v="18962" actId="20577"/>
          <ac:spMkLst>
            <pc:docMk/>
            <pc:sldMk cId="1017493888" sldId="474"/>
            <ac:spMk id="3" creationId="{E50AB186-ECCB-42F8-91ED-7951E5C4DBF9}"/>
          </ac:spMkLst>
        </pc:spChg>
        <pc:spChg chg="add mod">
          <ac:chgData name="Zhang Hongce" userId="e56732a680170d04" providerId="LiveId" clId="{5C4EAAE5-C006-45B5-BDFD-DF4DA3F8FBBE}" dt="2021-05-11T15:01:15.621" v="19289" actId="1076"/>
          <ac:spMkLst>
            <pc:docMk/>
            <pc:sldMk cId="1017493888" sldId="474"/>
            <ac:spMk id="4" creationId="{F69905E4-1B77-4656-995C-FCB8FE056565}"/>
          </ac:spMkLst>
        </pc:spChg>
        <pc:spChg chg="add del mod">
          <ac:chgData name="Zhang Hongce" userId="e56732a680170d04" providerId="LiveId" clId="{5C4EAAE5-C006-45B5-BDFD-DF4DA3F8FBBE}" dt="2021-05-11T14:50:50.947" v="19075" actId="478"/>
          <ac:spMkLst>
            <pc:docMk/>
            <pc:sldMk cId="1017493888" sldId="474"/>
            <ac:spMk id="6" creationId="{B9688ADC-5E05-4D07-BB7F-46BDB0449CC6}"/>
          </ac:spMkLst>
        </pc:spChg>
        <pc:spChg chg="add mod">
          <ac:chgData name="Zhang Hongce" userId="e56732a680170d04" providerId="LiveId" clId="{5C4EAAE5-C006-45B5-BDFD-DF4DA3F8FBBE}" dt="2021-05-11T15:01:15.621" v="19289" actId="1076"/>
          <ac:spMkLst>
            <pc:docMk/>
            <pc:sldMk cId="1017493888" sldId="474"/>
            <ac:spMk id="7" creationId="{4AF576EF-D335-4719-B910-CEC0CC880335}"/>
          </ac:spMkLst>
        </pc:spChg>
        <pc:spChg chg="add mod">
          <ac:chgData name="Zhang Hongce" userId="e56732a680170d04" providerId="LiveId" clId="{5C4EAAE5-C006-45B5-BDFD-DF4DA3F8FBBE}" dt="2021-05-11T15:01:15.621" v="19289" actId="1076"/>
          <ac:spMkLst>
            <pc:docMk/>
            <pc:sldMk cId="1017493888" sldId="474"/>
            <ac:spMk id="8" creationId="{E6727952-04FD-44C1-BF7C-56DCE1C52134}"/>
          </ac:spMkLst>
        </pc:spChg>
        <pc:spChg chg="add del mod">
          <ac:chgData name="Zhang Hongce" userId="e56732a680170d04" providerId="LiveId" clId="{5C4EAAE5-C006-45B5-BDFD-DF4DA3F8FBBE}" dt="2021-05-11T14:52:00.498" v="19096" actId="478"/>
          <ac:spMkLst>
            <pc:docMk/>
            <pc:sldMk cId="1017493888" sldId="474"/>
            <ac:spMk id="9" creationId="{21FA57BD-A4AD-45EE-AA52-19D2083ED753}"/>
          </ac:spMkLst>
        </pc:spChg>
        <pc:spChg chg="add del mod">
          <ac:chgData name="Zhang Hongce" userId="e56732a680170d04" providerId="LiveId" clId="{5C4EAAE5-C006-45B5-BDFD-DF4DA3F8FBBE}" dt="2021-05-11T14:52:41.499" v="19109" actId="478"/>
          <ac:spMkLst>
            <pc:docMk/>
            <pc:sldMk cId="1017493888" sldId="474"/>
            <ac:spMk id="10" creationId="{B79BDF83-BAB2-428E-9615-FA9985A3C1FC}"/>
          </ac:spMkLst>
        </pc:spChg>
        <pc:spChg chg="add del mod">
          <ac:chgData name="Zhang Hongce" userId="e56732a680170d04" providerId="LiveId" clId="{5C4EAAE5-C006-45B5-BDFD-DF4DA3F8FBBE}" dt="2021-05-11T14:58:25.275" v="19148" actId="478"/>
          <ac:spMkLst>
            <pc:docMk/>
            <pc:sldMk cId="1017493888" sldId="474"/>
            <ac:spMk id="12" creationId="{7C5B1618-0836-4257-B048-DF1D7A3450E9}"/>
          </ac:spMkLst>
        </pc:spChg>
        <pc:spChg chg="add del mod">
          <ac:chgData name="Zhang Hongce" userId="e56732a680170d04" providerId="LiveId" clId="{5C4EAAE5-C006-45B5-BDFD-DF4DA3F8FBBE}" dt="2021-05-11T14:49:20.387" v="19061" actId="478"/>
          <ac:spMkLst>
            <pc:docMk/>
            <pc:sldMk cId="1017493888" sldId="474"/>
            <ac:spMk id="13" creationId="{139D5B59-64DC-49C2-BB58-56335BE1029B}"/>
          </ac:spMkLst>
        </pc:spChg>
        <pc:spChg chg="add mod">
          <ac:chgData name="Zhang Hongce" userId="e56732a680170d04" providerId="LiveId" clId="{5C4EAAE5-C006-45B5-BDFD-DF4DA3F8FBBE}" dt="2021-05-11T15:01:15.621" v="19289" actId="1076"/>
          <ac:spMkLst>
            <pc:docMk/>
            <pc:sldMk cId="1017493888" sldId="474"/>
            <ac:spMk id="15" creationId="{549219C6-C5DB-4E2B-8CF1-47D427AD41AB}"/>
          </ac:spMkLst>
        </pc:spChg>
        <pc:spChg chg="add del mod">
          <ac:chgData name="Zhang Hongce" userId="e56732a680170d04" providerId="LiveId" clId="{5C4EAAE5-C006-45B5-BDFD-DF4DA3F8FBBE}" dt="2021-05-11T14:51:05.053" v="19079" actId="478"/>
          <ac:spMkLst>
            <pc:docMk/>
            <pc:sldMk cId="1017493888" sldId="474"/>
            <ac:spMk id="16" creationId="{78B73E90-CFCE-4012-87A3-9CF3F23026CA}"/>
          </ac:spMkLst>
        </pc:spChg>
        <pc:spChg chg="add mod">
          <ac:chgData name="Zhang Hongce" userId="e56732a680170d04" providerId="LiveId" clId="{5C4EAAE5-C006-45B5-BDFD-DF4DA3F8FBBE}" dt="2021-05-11T15:01:15.621" v="19289" actId="1076"/>
          <ac:spMkLst>
            <pc:docMk/>
            <pc:sldMk cId="1017493888" sldId="474"/>
            <ac:spMk id="17" creationId="{B45C8341-C27F-4E56-B182-EC0B16F84A36}"/>
          </ac:spMkLst>
        </pc:spChg>
        <pc:spChg chg="add del mod">
          <ac:chgData name="Zhang Hongce" userId="e56732a680170d04" providerId="LiveId" clId="{5C4EAAE5-C006-45B5-BDFD-DF4DA3F8FBBE}" dt="2021-05-11T14:58:01.474" v="19141" actId="478"/>
          <ac:spMkLst>
            <pc:docMk/>
            <pc:sldMk cId="1017493888" sldId="474"/>
            <ac:spMk id="19" creationId="{434DF325-1989-4B5D-95FE-6C29604CD3DA}"/>
          </ac:spMkLst>
        </pc:spChg>
        <pc:spChg chg="add mod">
          <ac:chgData name="Zhang Hongce" userId="e56732a680170d04" providerId="LiveId" clId="{5C4EAAE5-C006-45B5-BDFD-DF4DA3F8FBBE}" dt="2021-05-11T15:01:26.435" v="19292" actId="1076"/>
          <ac:spMkLst>
            <pc:docMk/>
            <pc:sldMk cId="1017493888" sldId="474"/>
            <ac:spMk id="20" creationId="{C090E9A5-45B0-4024-856A-8B36CBA09197}"/>
          </ac:spMkLst>
        </pc:spChg>
        <pc:spChg chg="add mod">
          <ac:chgData name="Zhang Hongce" userId="e56732a680170d04" providerId="LiveId" clId="{5C4EAAE5-C006-45B5-BDFD-DF4DA3F8FBBE}" dt="2021-05-11T15:01:26.435" v="19292" actId="1076"/>
          <ac:spMkLst>
            <pc:docMk/>
            <pc:sldMk cId="1017493888" sldId="474"/>
            <ac:spMk id="21" creationId="{CEF04EED-21B2-4050-9727-2F3B8034A166}"/>
          </ac:spMkLst>
        </pc:spChg>
        <pc:spChg chg="add del mod">
          <ac:chgData name="Zhang Hongce" userId="e56732a680170d04" providerId="LiveId" clId="{5C4EAAE5-C006-45B5-BDFD-DF4DA3F8FBBE}" dt="2021-05-11T14:58:17.499" v="19146" actId="478"/>
          <ac:spMkLst>
            <pc:docMk/>
            <pc:sldMk cId="1017493888" sldId="474"/>
            <ac:spMk id="22" creationId="{3302FC6E-4617-4EFC-9389-631DA865A258}"/>
          </ac:spMkLst>
        </pc:spChg>
        <pc:spChg chg="add mod">
          <ac:chgData name="Zhang Hongce" userId="e56732a680170d04" providerId="LiveId" clId="{5C4EAAE5-C006-45B5-BDFD-DF4DA3F8FBBE}" dt="2021-05-11T15:01:26.435" v="19292" actId="1076"/>
          <ac:spMkLst>
            <pc:docMk/>
            <pc:sldMk cId="1017493888" sldId="474"/>
            <ac:spMk id="23" creationId="{06EBFB3D-AD4E-4094-BEB7-E302DE2B6EB3}"/>
          </ac:spMkLst>
        </pc:spChg>
        <pc:spChg chg="add mod">
          <ac:chgData name="Zhang Hongce" userId="e56732a680170d04" providerId="LiveId" clId="{5C4EAAE5-C006-45B5-BDFD-DF4DA3F8FBBE}" dt="2021-05-11T15:01:26.435" v="19292" actId="1076"/>
          <ac:spMkLst>
            <pc:docMk/>
            <pc:sldMk cId="1017493888" sldId="474"/>
            <ac:spMk id="24" creationId="{38C44E55-4158-475E-9E84-2B22C6BE6461}"/>
          </ac:spMkLst>
        </pc:spChg>
        <pc:spChg chg="add mod">
          <ac:chgData name="Zhang Hongce" userId="e56732a680170d04" providerId="LiveId" clId="{5C4EAAE5-C006-45B5-BDFD-DF4DA3F8FBBE}" dt="2021-05-11T15:01:26.435" v="19292" actId="1076"/>
          <ac:spMkLst>
            <pc:docMk/>
            <pc:sldMk cId="1017493888" sldId="474"/>
            <ac:spMk id="25" creationId="{C331F6AE-4032-4BF6-990C-C0A38AA90385}"/>
          </ac:spMkLst>
        </pc:spChg>
        <pc:spChg chg="add mod">
          <ac:chgData name="Zhang Hongce" userId="e56732a680170d04" providerId="LiveId" clId="{5C4EAAE5-C006-45B5-BDFD-DF4DA3F8FBBE}" dt="2021-05-11T15:01:26.435" v="19292" actId="1076"/>
          <ac:spMkLst>
            <pc:docMk/>
            <pc:sldMk cId="1017493888" sldId="474"/>
            <ac:spMk id="26" creationId="{13720FFD-D354-4859-875A-BC7AE57254A1}"/>
          </ac:spMkLst>
        </pc:spChg>
        <pc:spChg chg="add mod">
          <ac:chgData name="Zhang Hongce" userId="e56732a680170d04" providerId="LiveId" clId="{5C4EAAE5-C006-45B5-BDFD-DF4DA3F8FBBE}" dt="2021-05-11T15:01:15.621" v="19289" actId="1076"/>
          <ac:spMkLst>
            <pc:docMk/>
            <pc:sldMk cId="1017493888" sldId="474"/>
            <ac:spMk id="27" creationId="{E137F766-56AC-4DBF-820F-79032F3F2B10}"/>
          </ac:spMkLst>
        </pc:spChg>
        <pc:spChg chg="mod">
          <ac:chgData name="Zhang Hongce" userId="e56732a680170d04" providerId="LiveId" clId="{5C4EAAE5-C006-45B5-BDFD-DF4DA3F8FBBE}" dt="2021-05-11T14:49:06.023" v="19059"/>
          <ac:spMkLst>
            <pc:docMk/>
            <pc:sldMk cId="1017493888" sldId="474"/>
            <ac:spMk id="29" creationId="{976493D8-955C-4992-9097-5D02067FCA72}"/>
          </ac:spMkLst>
        </pc:spChg>
        <pc:spChg chg="mod">
          <ac:chgData name="Zhang Hongce" userId="e56732a680170d04" providerId="LiveId" clId="{5C4EAAE5-C006-45B5-BDFD-DF4DA3F8FBBE}" dt="2021-05-11T14:49:06.023" v="19059"/>
          <ac:spMkLst>
            <pc:docMk/>
            <pc:sldMk cId="1017493888" sldId="474"/>
            <ac:spMk id="30" creationId="{27CEA923-F6CC-49FF-ABCC-9BDB4FE4694F}"/>
          </ac:spMkLst>
        </pc:spChg>
        <pc:spChg chg="add del mod">
          <ac:chgData name="Zhang Hongce" userId="e56732a680170d04" providerId="LiveId" clId="{5C4EAAE5-C006-45B5-BDFD-DF4DA3F8FBBE}" dt="2021-05-11T14:49:28.220" v="19064" actId="478"/>
          <ac:spMkLst>
            <pc:docMk/>
            <pc:sldMk cId="1017493888" sldId="474"/>
            <ac:spMk id="31" creationId="{E883F6D8-A831-4782-96ED-2D3601D83B70}"/>
          </ac:spMkLst>
        </pc:spChg>
        <pc:spChg chg="add del mod">
          <ac:chgData name="Zhang Hongce" userId="e56732a680170d04" providerId="LiveId" clId="{5C4EAAE5-C006-45B5-BDFD-DF4DA3F8FBBE}" dt="2021-05-11T14:49:25.719" v="19063" actId="478"/>
          <ac:spMkLst>
            <pc:docMk/>
            <pc:sldMk cId="1017493888" sldId="474"/>
            <ac:spMk id="32" creationId="{956AED0A-6698-4411-B39D-9384D9C68A40}"/>
          </ac:spMkLst>
        </pc:spChg>
        <pc:spChg chg="add del mod">
          <ac:chgData name="Zhang Hongce" userId="e56732a680170d04" providerId="LiveId" clId="{5C4EAAE5-C006-45B5-BDFD-DF4DA3F8FBBE}" dt="2021-05-11T14:58:25.275" v="19148" actId="478"/>
          <ac:spMkLst>
            <pc:docMk/>
            <pc:sldMk cId="1017493888" sldId="474"/>
            <ac:spMk id="33" creationId="{BEF5F433-3D57-4384-AE4A-F0E5F88BC7F3}"/>
          </ac:spMkLst>
        </pc:spChg>
        <pc:spChg chg="add mod">
          <ac:chgData name="Zhang Hongce" userId="e56732a680170d04" providerId="LiveId" clId="{5C4EAAE5-C006-45B5-BDFD-DF4DA3F8FBBE}" dt="2021-05-11T15:01:15.621" v="19289" actId="1076"/>
          <ac:spMkLst>
            <pc:docMk/>
            <pc:sldMk cId="1017493888" sldId="474"/>
            <ac:spMk id="34" creationId="{63BE4BE9-4C5C-45AF-9AAE-B7415DEAF6CF}"/>
          </ac:spMkLst>
        </pc:spChg>
        <pc:spChg chg="add del mod">
          <ac:chgData name="Zhang Hongce" userId="e56732a680170d04" providerId="LiveId" clId="{5C4EAAE5-C006-45B5-BDFD-DF4DA3F8FBBE}" dt="2021-05-11T14:58:25.275" v="19148" actId="478"/>
          <ac:spMkLst>
            <pc:docMk/>
            <pc:sldMk cId="1017493888" sldId="474"/>
            <ac:spMk id="35" creationId="{FD0D4DB7-8782-411E-9A0C-9848D7DF16A7}"/>
          </ac:spMkLst>
        </pc:spChg>
        <pc:spChg chg="add del mod">
          <ac:chgData name="Zhang Hongce" userId="e56732a680170d04" providerId="LiveId" clId="{5C4EAAE5-C006-45B5-BDFD-DF4DA3F8FBBE}" dt="2021-05-11T14:58:25.275" v="19148" actId="478"/>
          <ac:spMkLst>
            <pc:docMk/>
            <pc:sldMk cId="1017493888" sldId="474"/>
            <ac:spMk id="36" creationId="{7963297D-A430-4088-92C2-043B27CCEFB7}"/>
          </ac:spMkLst>
        </pc:spChg>
        <pc:spChg chg="add del mod">
          <ac:chgData name="Zhang Hongce" userId="e56732a680170d04" providerId="LiveId" clId="{5C4EAAE5-C006-45B5-BDFD-DF4DA3F8FBBE}" dt="2021-05-11T14:58:25.275" v="19148" actId="478"/>
          <ac:spMkLst>
            <pc:docMk/>
            <pc:sldMk cId="1017493888" sldId="474"/>
            <ac:spMk id="37" creationId="{6605738C-CE33-474F-B25D-3DBFDFF1590B}"/>
          </ac:spMkLst>
        </pc:spChg>
        <pc:spChg chg="add del mod">
          <ac:chgData name="Zhang Hongce" userId="e56732a680170d04" providerId="LiveId" clId="{5C4EAAE5-C006-45B5-BDFD-DF4DA3F8FBBE}" dt="2021-05-11T14:58:25.275" v="19148" actId="478"/>
          <ac:spMkLst>
            <pc:docMk/>
            <pc:sldMk cId="1017493888" sldId="474"/>
            <ac:spMk id="38" creationId="{EF59B2C6-9E63-4BB6-AB13-070C726000A1}"/>
          </ac:spMkLst>
        </pc:spChg>
        <pc:spChg chg="add del mod">
          <ac:chgData name="Zhang Hongce" userId="e56732a680170d04" providerId="LiveId" clId="{5C4EAAE5-C006-45B5-BDFD-DF4DA3F8FBBE}" dt="2021-05-11T14:58:25.275" v="19148" actId="478"/>
          <ac:spMkLst>
            <pc:docMk/>
            <pc:sldMk cId="1017493888" sldId="474"/>
            <ac:spMk id="39" creationId="{1704DC07-331E-4E77-8FEF-CAD77E663D15}"/>
          </ac:spMkLst>
        </pc:spChg>
        <pc:spChg chg="add del mod">
          <ac:chgData name="Zhang Hongce" userId="e56732a680170d04" providerId="LiveId" clId="{5C4EAAE5-C006-45B5-BDFD-DF4DA3F8FBBE}" dt="2021-05-11T14:58:25.275" v="19148" actId="478"/>
          <ac:spMkLst>
            <pc:docMk/>
            <pc:sldMk cId="1017493888" sldId="474"/>
            <ac:spMk id="40" creationId="{1A3A4CF3-9698-44CA-BE99-B8871D2AE671}"/>
          </ac:spMkLst>
        </pc:spChg>
        <pc:spChg chg="add mod">
          <ac:chgData name="Zhang Hongce" userId="e56732a680170d04" providerId="LiveId" clId="{5C4EAAE5-C006-45B5-BDFD-DF4DA3F8FBBE}" dt="2021-05-11T15:01:15.621" v="19289" actId="1076"/>
          <ac:spMkLst>
            <pc:docMk/>
            <pc:sldMk cId="1017493888" sldId="474"/>
            <ac:spMk id="41" creationId="{75BA6B9C-437E-438D-85B5-B4549D11B7BE}"/>
          </ac:spMkLst>
        </pc:spChg>
        <pc:spChg chg="add mod">
          <ac:chgData name="Zhang Hongce" userId="e56732a680170d04" providerId="LiveId" clId="{5C4EAAE5-C006-45B5-BDFD-DF4DA3F8FBBE}" dt="2021-05-11T15:01:15.621" v="19289" actId="1076"/>
          <ac:spMkLst>
            <pc:docMk/>
            <pc:sldMk cId="1017493888" sldId="474"/>
            <ac:spMk id="42" creationId="{5852B2BE-3418-4BA5-A5EE-625B0B00854E}"/>
          </ac:spMkLst>
        </pc:spChg>
        <pc:spChg chg="add mod ord">
          <ac:chgData name="Zhang Hongce" userId="e56732a680170d04" providerId="LiveId" clId="{5C4EAAE5-C006-45B5-BDFD-DF4DA3F8FBBE}" dt="2021-05-11T15:01:15.621" v="19289" actId="1076"/>
          <ac:spMkLst>
            <pc:docMk/>
            <pc:sldMk cId="1017493888" sldId="474"/>
            <ac:spMk id="43" creationId="{BD1111B3-2A68-4757-98A7-D1207E4838C8}"/>
          </ac:spMkLst>
        </pc:spChg>
        <pc:spChg chg="add del mod">
          <ac:chgData name="Zhang Hongce" userId="e56732a680170d04" providerId="LiveId" clId="{5C4EAAE5-C006-45B5-BDFD-DF4DA3F8FBBE}" dt="2021-05-11T14:51:33.707" v="19088" actId="478"/>
          <ac:spMkLst>
            <pc:docMk/>
            <pc:sldMk cId="1017493888" sldId="474"/>
            <ac:spMk id="44" creationId="{0BD88025-6D46-432A-AC09-51FFABF18242}"/>
          </ac:spMkLst>
        </pc:spChg>
        <pc:spChg chg="add mod">
          <ac:chgData name="Zhang Hongce" userId="e56732a680170d04" providerId="LiveId" clId="{5C4EAAE5-C006-45B5-BDFD-DF4DA3F8FBBE}" dt="2021-05-11T15:01:15.621" v="19289" actId="1076"/>
          <ac:spMkLst>
            <pc:docMk/>
            <pc:sldMk cId="1017493888" sldId="474"/>
            <ac:spMk id="45" creationId="{A79D96D0-C9AF-42D4-9942-8F17379B2BAE}"/>
          </ac:spMkLst>
        </pc:spChg>
        <pc:spChg chg="add mod">
          <ac:chgData name="Zhang Hongce" userId="e56732a680170d04" providerId="LiveId" clId="{5C4EAAE5-C006-45B5-BDFD-DF4DA3F8FBBE}" dt="2021-05-11T15:02:13.942" v="19294" actId="108"/>
          <ac:spMkLst>
            <pc:docMk/>
            <pc:sldMk cId="1017493888" sldId="474"/>
            <ac:spMk id="51" creationId="{02B08ED9-3E6B-4E10-AB2E-B5C072D2BCA1}"/>
          </ac:spMkLst>
        </pc:spChg>
        <pc:spChg chg="add mod">
          <ac:chgData name="Zhang Hongce" userId="e56732a680170d04" providerId="LiveId" clId="{5C4EAAE5-C006-45B5-BDFD-DF4DA3F8FBBE}" dt="2021-05-11T15:01:26.435" v="19292" actId="1076"/>
          <ac:spMkLst>
            <pc:docMk/>
            <pc:sldMk cId="1017493888" sldId="474"/>
            <ac:spMk id="52" creationId="{C1790DEE-FC3E-4DC2-8D29-FD5672DAC605}"/>
          </ac:spMkLst>
        </pc:spChg>
        <pc:grpChg chg="add del mod">
          <ac:chgData name="Zhang Hongce" userId="e56732a680170d04" providerId="LiveId" clId="{5C4EAAE5-C006-45B5-BDFD-DF4DA3F8FBBE}" dt="2021-05-11T14:49:23.579" v="19062" actId="478"/>
          <ac:grpSpMkLst>
            <pc:docMk/>
            <pc:sldMk cId="1017493888" sldId="474"/>
            <ac:grpSpMk id="28" creationId="{D3FB374C-F544-48D9-A36F-F5A9CDBF3939}"/>
          </ac:grpSpMkLst>
        </pc:grpChg>
        <pc:picChg chg="add mod">
          <ac:chgData name="Zhang Hongce" userId="e56732a680170d04" providerId="LiveId" clId="{5C4EAAE5-C006-45B5-BDFD-DF4DA3F8FBBE}" dt="2021-05-11T15:01:15.621" v="19289" actId="1076"/>
          <ac:picMkLst>
            <pc:docMk/>
            <pc:sldMk cId="1017493888" sldId="474"/>
            <ac:picMk id="18" creationId="{A214BCDC-2818-4939-9632-A12AE8E92545}"/>
          </ac:picMkLst>
        </pc:picChg>
        <pc:cxnChg chg="add mod">
          <ac:chgData name="Zhang Hongce" userId="e56732a680170d04" providerId="LiveId" clId="{5C4EAAE5-C006-45B5-BDFD-DF4DA3F8FBBE}" dt="2021-05-11T15:01:15.621" v="19289" actId="1076"/>
          <ac:cxnSpMkLst>
            <pc:docMk/>
            <pc:sldMk cId="1017493888" sldId="474"/>
            <ac:cxnSpMk id="5" creationId="{6FB20F4B-E8F3-4428-A04E-77BCE9C81B6D}"/>
          </ac:cxnSpMkLst>
        </pc:cxnChg>
        <pc:cxnChg chg="add mod">
          <ac:chgData name="Zhang Hongce" userId="e56732a680170d04" providerId="LiveId" clId="{5C4EAAE5-C006-45B5-BDFD-DF4DA3F8FBBE}" dt="2021-05-11T15:01:15.621" v="19289" actId="1076"/>
          <ac:cxnSpMkLst>
            <pc:docMk/>
            <pc:sldMk cId="1017493888" sldId="474"/>
            <ac:cxnSpMk id="11" creationId="{64F4A60D-B58E-48EB-A7A9-CDE1F99A8E47}"/>
          </ac:cxnSpMkLst>
        </pc:cxnChg>
        <pc:cxnChg chg="add mod">
          <ac:chgData name="Zhang Hongce" userId="e56732a680170d04" providerId="LiveId" clId="{5C4EAAE5-C006-45B5-BDFD-DF4DA3F8FBBE}" dt="2021-05-11T15:01:15.621" v="19289" actId="1076"/>
          <ac:cxnSpMkLst>
            <pc:docMk/>
            <pc:sldMk cId="1017493888" sldId="474"/>
            <ac:cxnSpMk id="14" creationId="{25321669-F265-4E0B-99D8-111734FEC3F1}"/>
          </ac:cxnSpMkLst>
        </pc:cxnChg>
      </pc:sldChg>
      <pc:sldChg chg="addSp delSp modSp new mod modNotesTx">
        <pc:chgData name="Zhang Hongce" userId="e56732a680170d04" providerId="LiveId" clId="{5C4EAAE5-C006-45B5-BDFD-DF4DA3F8FBBE}" dt="2021-05-11T20:11:13.973" v="19490" actId="20577"/>
        <pc:sldMkLst>
          <pc:docMk/>
          <pc:sldMk cId="2485042448" sldId="475"/>
        </pc:sldMkLst>
        <pc:spChg chg="del">
          <ac:chgData name="Zhang Hongce" userId="e56732a680170d04" providerId="LiveId" clId="{5C4EAAE5-C006-45B5-BDFD-DF4DA3F8FBBE}" dt="2021-05-11T17:52:43.735" v="19465" actId="478"/>
          <ac:spMkLst>
            <pc:docMk/>
            <pc:sldMk cId="2485042448" sldId="475"/>
            <ac:spMk id="2" creationId="{0941B002-3478-4EA3-811A-57111ED8EBFA}"/>
          </ac:spMkLst>
        </pc:spChg>
        <pc:spChg chg="mod">
          <ac:chgData name="Zhang Hongce" userId="e56732a680170d04" providerId="LiveId" clId="{5C4EAAE5-C006-45B5-BDFD-DF4DA3F8FBBE}" dt="2021-05-11T14:42:46.595" v="18975" actId="20577"/>
          <ac:spMkLst>
            <pc:docMk/>
            <pc:sldMk cId="2485042448" sldId="475"/>
            <ac:spMk id="3" creationId="{316C7C43-BDEC-4AA8-B355-0B8C9AB8109B}"/>
          </ac:spMkLst>
        </pc:spChg>
        <pc:spChg chg="add del mod">
          <ac:chgData name="Zhang Hongce" userId="e56732a680170d04" providerId="LiveId" clId="{5C4EAAE5-C006-45B5-BDFD-DF4DA3F8FBBE}" dt="2021-05-11T17:52:41.662" v="19464"/>
          <ac:spMkLst>
            <pc:docMk/>
            <pc:sldMk cId="2485042448" sldId="475"/>
            <ac:spMk id="4" creationId="{AD1BB1BA-33D1-407C-B75A-8F408F029834}"/>
          </ac:spMkLst>
        </pc:spChg>
        <pc:spChg chg="add mod">
          <ac:chgData name="Zhang Hongce" userId="e56732a680170d04" providerId="LiveId" clId="{5C4EAAE5-C006-45B5-BDFD-DF4DA3F8FBBE}" dt="2021-05-11T17:52:44.032" v="19466"/>
          <ac:spMkLst>
            <pc:docMk/>
            <pc:sldMk cId="2485042448" sldId="475"/>
            <ac:spMk id="5" creationId="{56AAFEC3-FB75-4AEE-B5A2-DC2AB9B0C121}"/>
          </ac:spMkLst>
        </pc:spChg>
      </pc:sldChg>
      <pc:sldChg chg="addSp delSp modSp new del mod">
        <pc:chgData name="Zhang Hongce" userId="e56732a680170d04" providerId="LiveId" clId="{5C4EAAE5-C006-45B5-BDFD-DF4DA3F8FBBE}" dt="2021-05-11T14:59:13.184" v="19158" actId="47"/>
        <pc:sldMkLst>
          <pc:docMk/>
          <pc:sldMk cId="2185713714" sldId="476"/>
        </pc:sldMkLst>
        <pc:spChg chg="del">
          <ac:chgData name="Zhang Hongce" userId="e56732a680170d04" providerId="LiveId" clId="{5C4EAAE5-C006-45B5-BDFD-DF4DA3F8FBBE}" dt="2021-05-11T14:53:38.110" v="19116" actId="478"/>
          <ac:spMkLst>
            <pc:docMk/>
            <pc:sldMk cId="2185713714" sldId="476"/>
            <ac:spMk id="2" creationId="{E664B6B9-3868-4424-85A1-236DD22D09E4}"/>
          </ac:spMkLst>
        </pc:spChg>
        <pc:spChg chg="mod">
          <ac:chgData name="Zhang Hongce" userId="e56732a680170d04" providerId="LiveId" clId="{5C4EAAE5-C006-45B5-BDFD-DF4DA3F8FBBE}" dt="2021-05-11T14:53:29.338" v="19115"/>
          <ac:spMkLst>
            <pc:docMk/>
            <pc:sldMk cId="2185713714" sldId="476"/>
            <ac:spMk id="3" creationId="{DB58D703-BD29-401A-B920-74BF506858BF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4" creationId="{BEFA8621-9ED3-4E1E-A949-9DBCA1519084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6" creationId="{6E98445C-0DD0-462B-AD8D-82407018270F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7" creationId="{DBFA0053-9068-4CA1-8125-572157390A9C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8" creationId="{5057E73F-4F59-4857-816A-1456C18DD49D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9" creationId="{CA2CCF54-F3B9-4D42-872A-5ED387B217CD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10" creationId="{AFCD936C-9EF6-469E-9E17-44106D1C39D1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12" creationId="{B2D95CBD-799C-4C0D-A0D0-9C4ECD6392DF}"/>
          </ac:spMkLst>
        </pc:spChg>
        <pc:spChg chg="add del mod">
          <ac:chgData name="Zhang Hongce" userId="e56732a680170d04" providerId="LiveId" clId="{5C4EAAE5-C006-45B5-BDFD-DF4DA3F8FBBE}" dt="2021-05-11T14:53:46.773" v="19118" actId="478"/>
          <ac:spMkLst>
            <pc:docMk/>
            <pc:sldMk cId="2185713714" sldId="476"/>
            <ac:spMk id="13" creationId="{50441D3C-4F46-4B2A-8CE8-2D4055F29F2D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15" creationId="{D2C879BF-C7D5-46EC-B279-33A19E31CD17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16" creationId="{3D2FF068-83CE-49B7-BB2D-7EA978B899A1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17" creationId="{264B70EF-176E-4828-B325-1EAFBBC1E1C9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19" creationId="{CFEA2528-0BD5-4063-B68C-E224AEF104A9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20" creationId="{AF7EF966-5544-4D29-946F-12238A3C3EF2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21" creationId="{92920ED7-A909-458F-B736-A76719A16955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22" creationId="{AEB2DD82-AB6C-4010-ACB1-0FC99649B609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23" creationId="{E839A8C1-23A1-492D-B654-BAF56CD491A6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24" creationId="{C9B6F496-3F6A-48AD-A83C-EADCB09B55DF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25" creationId="{E8DB6D8C-A5B0-4875-B415-E850313C2F62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26" creationId="{1387A3F2-4B4D-45AA-9857-19B237AF9A28}"/>
          </ac:spMkLst>
        </pc:spChg>
        <pc:spChg chg="add mod">
          <ac:chgData name="Zhang Hongce" userId="e56732a680170d04" providerId="LiveId" clId="{5C4EAAE5-C006-45B5-BDFD-DF4DA3F8FBBE}" dt="2021-05-11T14:56:34.092" v="19129" actId="1076"/>
          <ac:spMkLst>
            <pc:docMk/>
            <pc:sldMk cId="2185713714" sldId="476"/>
            <ac:spMk id="27" creationId="{BCF4F555-3F2D-439E-A31A-334A2B9A2190}"/>
          </ac:spMkLst>
        </pc:spChg>
        <pc:spChg chg="mod">
          <ac:chgData name="Zhang Hongce" userId="e56732a680170d04" providerId="LiveId" clId="{5C4EAAE5-C006-45B5-BDFD-DF4DA3F8FBBE}" dt="2021-05-11T14:53:38.340" v="19117"/>
          <ac:spMkLst>
            <pc:docMk/>
            <pc:sldMk cId="2185713714" sldId="476"/>
            <ac:spMk id="29" creationId="{242AC556-D12E-45BE-9FA4-FCC9E1E0EBCE}"/>
          </ac:spMkLst>
        </pc:spChg>
        <pc:spChg chg="mod">
          <ac:chgData name="Zhang Hongce" userId="e56732a680170d04" providerId="LiveId" clId="{5C4EAAE5-C006-45B5-BDFD-DF4DA3F8FBBE}" dt="2021-05-11T14:53:38.340" v="19117"/>
          <ac:spMkLst>
            <pc:docMk/>
            <pc:sldMk cId="2185713714" sldId="476"/>
            <ac:spMk id="30" creationId="{134604B3-45E5-4A0E-B04A-B67326C2D5F4}"/>
          </ac:spMkLst>
        </pc:spChg>
        <pc:spChg chg="add del mod">
          <ac:chgData name="Zhang Hongce" userId="e56732a680170d04" providerId="LiveId" clId="{5C4EAAE5-C006-45B5-BDFD-DF4DA3F8FBBE}" dt="2021-05-11T14:53:46.773" v="19118" actId="478"/>
          <ac:spMkLst>
            <pc:docMk/>
            <pc:sldMk cId="2185713714" sldId="476"/>
            <ac:spMk id="31" creationId="{F9D5CAA5-9087-4C57-8658-F245D7721AFC}"/>
          </ac:spMkLst>
        </pc:spChg>
        <pc:spChg chg="add del mod">
          <ac:chgData name="Zhang Hongce" userId="e56732a680170d04" providerId="LiveId" clId="{5C4EAAE5-C006-45B5-BDFD-DF4DA3F8FBBE}" dt="2021-05-11T14:53:46.773" v="19118" actId="478"/>
          <ac:spMkLst>
            <pc:docMk/>
            <pc:sldMk cId="2185713714" sldId="476"/>
            <ac:spMk id="32" creationId="{82FFBF0F-3CD6-4FFB-9615-D64200D225EB}"/>
          </ac:spMkLst>
        </pc:spChg>
        <pc:grpChg chg="add del mod">
          <ac:chgData name="Zhang Hongce" userId="e56732a680170d04" providerId="LiveId" clId="{5C4EAAE5-C006-45B5-BDFD-DF4DA3F8FBBE}" dt="2021-05-11T14:53:46.773" v="19118" actId="478"/>
          <ac:grpSpMkLst>
            <pc:docMk/>
            <pc:sldMk cId="2185713714" sldId="476"/>
            <ac:grpSpMk id="28" creationId="{4285A8BE-341A-4719-8F2B-12C975C5AE5C}"/>
          </ac:grpSpMkLst>
        </pc:grpChg>
        <pc:picChg chg="add mod">
          <ac:chgData name="Zhang Hongce" userId="e56732a680170d04" providerId="LiveId" clId="{5C4EAAE5-C006-45B5-BDFD-DF4DA3F8FBBE}" dt="2021-05-11T14:56:34.092" v="19129" actId="1076"/>
          <ac:picMkLst>
            <pc:docMk/>
            <pc:sldMk cId="2185713714" sldId="476"/>
            <ac:picMk id="18" creationId="{E67264A1-18C1-4DB8-9629-2E373B8947AE}"/>
          </ac:picMkLst>
        </pc:picChg>
        <pc:cxnChg chg="add mod">
          <ac:chgData name="Zhang Hongce" userId="e56732a680170d04" providerId="LiveId" clId="{5C4EAAE5-C006-45B5-BDFD-DF4DA3F8FBBE}" dt="2021-05-11T14:56:34.092" v="19129" actId="1076"/>
          <ac:cxnSpMkLst>
            <pc:docMk/>
            <pc:sldMk cId="2185713714" sldId="476"/>
            <ac:cxnSpMk id="5" creationId="{61A166B8-8F2A-4B3C-BD94-735F0A7A952F}"/>
          </ac:cxnSpMkLst>
        </pc:cxnChg>
        <pc:cxnChg chg="add mod">
          <ac:chgData name="Zhang Hongce" userId="e56732a680170d04" providerId="LiveId" clId="{5C4EAAE5-C006-45B5-BDFD-DF4DA3F8FBBE}" dt="2021-05-11T14:56:34.092" v="19129" actId="1076"/>
          <ac:cxnSpMkLst>
            <pc:docMk/>
            <pc:sldMk cId="2185713714" sldId="476"/>
            <ac:cxnSpMk id="11" creationId="{38AC2E19-A1EB-489B-ADE8-403C45816A55}"/>
          </ac:cxnSpMkLst>
        </pc:cxnChg>
        <pc:cxnChg chg="add mod">
          <ac:chgData name="Zhang Hongce" userId="e56732a680170d04" providerId="LiveId" clId="{5C4EAAE5-C006-45B5-BDFD-DF4DA3F8FBBE}" dt="2021-05-11T14:56:34.092" v="19129" actId="1076"/>
          <ac:cxnSpMkLst>
            <pc:docMk/>
            <pc:sldMk cId="2185713714" sldId="476"/>
            <ac:cxnSpMk id="14" creationId="{993A84F5-C7DC-4894-8031-914FF377B395}"/>
          </ac:cxnSpMkLst>
        </pc:cxnChg>
      </pc:sldChg>
      <pc:sldChg chg="modSp add mod modNotesTx">
        <pc:chgData name="Zhang Hongce" userId="e56732a680170d04" providerId="LiveId" clId="{5C4EAAE5-C006-45B5-BDFD-DF4DA3F8FBBE}" dt="2021-05-12T18:37:41.785" v="21385" actId="20577"/>
        <pc:sldMkLst>
          <pc:docMk/>
          <pc:sldMk cId="4112924970" sldId="476"/>
        </pc:sldMkLst>
        <pc:spChg chg="mod">
          <ac:chgData name="Zhang Hongce" userId="e56732a680170d04" providerId="LiveId" clId="{5C4EAAE5-C006-45B5-BDFD-DF4DA3F8FBBE}" dt="2021-05-11T17:28:13.523" v="19415" actId="108"/>
          <ac:spMkLst>
            <pc:docMk/>
            <pc:sldMk cId="4112924970" sldId="476"/>
            <ac:spMk id="2" creationId="{1C973D11-5C10-4B64-9A31-855A3693FFE8}"/>
          </ac:spMkLst>
        </pc:spChg>
        <pc:spChg chg="mod">
          <ac:chgData name="Zhang Hongce" userId="e56732a680170d04" providerId="LiveId" clId="{5C4EAAE5-C006-45B5-BDFD-DF4DA3F8FBBE}" dt="2021-05-11T17:28:15.535" v="19416" actId="108"/>
          <ac:spMkLst>
            <pc:docMk/>
            <pc:sldMk cId="4112924970" sldId="476"/>
            <ac:spMk id="36" creationId="{CDD58444-2D6C-4E09-93F4-9CF76194B29A}"/>
          </ac:spMkLst>
        </pc:spChg>
        <pc:spChg chg="mod">
          <ac:chgData name="Zhang Hongce" userId="e56732a680170d04" providerId="LiveId" clId="{5C4EAAE5-C006-45B5-BDFD-DF4DA3F8FBBE}" dt="2021-05-11T17:28:10.370" v="19414" actId="108"/>
          <ac:spMkLst>
            <pc:docMk/>
            <pc:sldMk cId="4112924970" sldId="476"/>
            <ac:spMk id="39" creationId="{7E96B8F3-863D-490F-AC38-EC3C94BE2E4B}"/>
          </ac:spMkLst>
        </pc:spChg>
        <pc:spChg chg="mod">
          <ac:chgData name="Zhang Hongce" userId="e56732a680170d04" providerId="LiveId" clId="{5C4EAAE5-C006-45B5-BDFD-DF4DA3F8FBBE}" dt="2021-05-11T17:28:25.375" v="19420" actId="14100"/>
          <ac:spMkLst>
            <pc:docMk/>
            <pc:sldMk cId="4112924970" sldId="476"/>
            <ac:spMk id="53" creationId="{9293622F-68F7-445D-9FDD-40DD8AD3E11C}"/>
          </ac:spMkLst>
        </pc:spChg>
      </pc:sldChg>
      <pc:sldChg chg="modSp add mod modNotesTx">
        <pc:chgData name="Zhang Hongce" userId="e56732a680170d04" providerId="LiveId" clId="{5C4EAAE5-C006-45B5-BDFD-DF4DA3F8FBBE}" dt="2021-05-12T18:37:44.863" v="21386" actId="20577"/>
        <pc:sldMkLst>
          <pc:docMk/>
          <pc:sldMk cId="2326083627" sldId="477"/>
        </pc:sldMkLst>
        <pc:spChg chg="mod">
          <ac:chgData name="Zhang Hongce" userId="e56732a680170d04" providerId="LiveId" clId="{5C4EAAE5-C006-45B5-BDFD-DF4DA3F8FBBE}" dt="2021-05-11T17:28:45.759" v="19424" actId="108"/>
          <ac:spMkLst>
            <pc:docMk/>
            <pc:sldMk cId="2326083627" sldId="477"/>
            <ac:spMk id="39" creationId="{7E96B8F3-863D-490F-AC38-EC3C94BE2E4B}"/>
          </ac:spMkLst>
        </pc:spChg>
        <pc:spChg chg="mod">
          <ac:chgData name="Zhang Hongce" userId="e56732a680170d04" providerId="LiveId" clId="{5C4EAAE5-C006-45B5-BDFD-DF4DA3F8FBBE}" dt="2021-05-11T17:28:42.020" v="19423" actId="108"/>
          <ac:spMkLst>
            <pc:docMk/>
            <pc:sldMk cId="2326083627" sldId="477"/>
            <ac:spMk id="40" creationId="{EF1AB502-F15B-4771-A99B-262AB12A4259}"/>
          </ac:spMkLst>
        </pc:spChg>
        <pc:spChg chg="mod">
          <ac:chgData name="Zhang Hongce" userId="e56732a680170d04" providerId="LiveId" clId="{5C4EAAE5-C006-45B5-BDFD-DF4DA3F8FBBE}" dt="2021-05-11T17:28:54.390" v="19428" actId="14100"/>
          <ac:spMkLst>
            <pc:docMk/>
            <pc:sldMk cId="2326083627" sldId="477"/>
            <ac:spMk id="53" creationId="{9293622F-68F7-445D-9FDD-40DD8AD3E11C}"/>
          </ac:spMkLst>
        </pc:spChg>
      </pc:sldChg>
      <pc:sldChg chg="modSp add mod modNotesTx">
        <pc:chgData name="Zhang Hongce" userId="e56732a680170d04" providerId="LiveId" clId="{5C4EAAE5-C006-45B5-BDFD-DF4DA3F8FBBE}" dt="2021-05-12T18:37:47.430" v="21387" actId="20577"/>
        <pc:sldMkLst>
          <pc:docMk/>
          <pc:sldMk cId="1639102404" sldId="478"/>
        </pc:sldMkLst>
        <pc:spChg chg="mod">
          <ac:chgData name="Zhang Hongce" userId="e56732a680170d04" providerId="LiveId" clId="{5C4EAAE5-C006-45B5-BDFD-DF4DA3F8FBBE}" dt="2021-05-11T17:29:09.663" v="19432" actId="108"/>
          <ac:spMkLst>
            <pc:docMk/>
            <pc:sldMk cId="1639102404" sldId="478"/>
            <ac:spMk id="40" creationId="{EF1AB502-F15B-4771-A99B-262AB12A4259}"/>
          </ac:spMkLst>
        </pc:spChg>
        <pc:spChg chg="mod">
          <ac:chgData name="Zhang Hongce" userId="e56732a680170d04" providerId="LiveId" clId="{5C4EAAE5-C006-45B5-BDFD-DF4DA3F8FBBE}" dt="2021-05-11T17:29:05.671" v="19431" actId="108"/>
          <ac:spMkLst>
            <pc:docMk/>
            <pc:sldMk cId="1639102404" sldId="478"/>
            <ac:spMk id="41" creationId="{F4B35AEB-BA8A-4B67-946F-17DDBD7B4444}"/>
          </ac:spMkLst>
        </pc:spChg>
        <pc:spChg chg="mod">
          <ac:chgData name="Zhang Hongce" userId="e56732a680170d04" providerId="LiveId" clId="{5C4EAAE5-C006-45B5-BDFD-DF4DA3F8FBBE}" dt="2021-05-11T17:29:18.477" v="19436" actId="14100"/>
          <ac:spMkLst>
            <pc:docMk/>
            <pc:sldMk cId="1639102404" sldId="478"/>
            <ac:spMk id="53" creationId="{9293622F-68F7-445D-9FDD-40DD8AD3E11C}"/>
          </ac:spMkLst>
        </pc:spChg>
      </pc:sldChg>
      <pc:sldChg chg="modSp add mod modNotesTx">
        <pc:chgData name="Zhang Hongce" userId="e56732a680170d04" providerId="LiveId" clId="{5C4EAAE5-C006-45B5-BDFD-DF4DA3F8FBBE}" dt="2021-05-12T18:38:08.729" v="21389" actId="20577"/>
        <pc:sldMkLst>
          <pc:docMk/>
          <pc:sldMk cId="192816260" sldId="479"/>
        </pc:sldMkLst>
        <pc:spChg chg="mod">
          <ac:chgData name="Zhang Hongce" userId="e56732a680170d04" providerId="LiveId" clId="{5C4EAAE5-C006-45B5-BDFD-DF4DA3F8FBBE}" dt="2021-05-11T17:29:53.772" v="19440" actId="108"/>
          <ac:spMkLst>
            <pc:docMk/>
            <pc:sldMk cId="192816260" sldId="479"/>
            <ac:spMk id="41" creationId="{F4B35AEB-BA8A-4B67-946F-17DDBD7B4444}"/>
          </ac:spMkLst>
        </pc:spChg>
        <pc:spChg chg="mod">
          <ac:chgData name="Zhang Hongce" userId="e56732a680170d04" providerId="LiveId" clId="{5C4EAAE5-C006-45B5-BDFD-DF4DA3F8FBBE}" dt="2021-05-11T17:29:50.481" v="19439" actId="108"/>
          <ac:spMkLst>
            <pc:docMk/>
            <pc:sldMk cId="192816260" sldId="479"/>
            <ac:spMk id="50" creationId="{F8F8D1B4-3C92-48AD-951B-5461A1369193}"/>
          </ac:spMkLst>
        </pc:spChg>
        <pc:spChg chg="mod">
          <ac:chgData name="Zhang Hongce" userId="e56732a680170d04" providerId="LiveId" clId="{5C4EAAE5-C006-45B5-BDFD-DF4DA3F8FBBE}" dt="2021-05-11T17:30:01.647" v="19443" actId="14100"/>
          <ac:spMkLst>
            <pc:docMk/>
            <pc:sldMk cId="192816260" sldId="479"/>
            <ac:spMk id="53" creationId="{9293622F-68F7-445D-9FDD-40DD8AD3E11C}"/>
          </ac:spMkLst>
        </pc:spChg>
      </pc:sldChg>
      <pc:sldChg chg="modSp add mod modNotesTx">
        <pc:chgData name="Zhang Hongce" userId="e56732a680170d04" providerId="LiveId" clId="{5C4EAAE5-C006-45B5-BDFD-DF4DA3F8FBBE}" dt="2021-05-12T18:38:12.049" v="21390" actId="20577"/>
        <pc:sldMkLst>
          <pc:docMk/>
          <pc:sldMk cId="842070310" sldId="480"/>
        </pc:sldMkLst>
        <pc:spChg chg="mod">
          <ac:chgData name="Zhang Hongce" userId="e56732a680170d04" providerId="LiveId" clId="{5C4EAAE5-C006-45B5-BDFD-DF4DA3F8FBBE}" dt="2021-05-11T17:30:22.467" v="19448" actId="108"/>
          <ac:spMkLst>
            <pc:docMk/>
            <pc:sldMk cId="842070310" sldId="480"/>
            <ac:spMk id="50" creationId="{F8F8D1B4-3C92-48AD-951B-5461A1369193}"/>
          </ac:spMkLst>
        </pc:spChg>
        <pc:spChg chg="mod">
          <ac:chgData name="Zhang Hongce" userId="e56732a680170d04" providerId="LiveId" clId="{5C4EAAE5-C006-45B5-BDFD-DF4DA3F8FBBE}" dt="2021-05-11T17:30:18.548" v="19447" actId="108"/>
          <ac:spMkLst>
            <pc:docMk/>
            <pc:sldMk cId="842070310" sldId="480"/>
            <ac:spMk id="51" creationId="{BF77A0B9-E949-4566-8DC5-64F39A73510C}"/>
          </ac:spMkLst>
        </pc:spChg>
        <pc:spChg chg="mod">
          <ac:chgData name="Zhang Hongce" userId="e56732a680170d04" providerId="LiveId" clId="{5C4EAAE5-C006-45B5-BDFD-DF4DA3F8FBBE}" dt="2021-05-11T17:30:30.566" v="19450" actId="1076"/>
          <ac:spMkLst>
            <pc:docMk/>
            <pc:sldMk cId="842070310" sldId="480"/>
            <ac:spMk id="53" creationId="{9293622F-68F7-445D-9FDD-40DD8AD3E11C}"/>
          </ac:spMkLst>
        </pc:spChg>
      </pc:sldChg>
      <pc:sldChg chg="add">
        <pc:chgData name="Zhang Hongce" userId="e56732a680170d04" providerId="LiveId" clId="{5C4EAAE5-C006-45B5-BDFD-DF4DA3F8FBBE}" dt="2021-05-11T20:53:13.682" v="19917"/>
        <pc:sldMkLst>
          <pc:docMk/>
          <pc:sldMk cId="775544171" sldId="481"/>
        </pc:sldMkLst>
      </pc:sldChg>
      <pc:sldChg chg="addSp modSp new mod">
        <pc:chgData name="Zhang Hongce" userId="e56732a680170d04" providerId="LiveId" clId="{5C4EAAE5-C006-45B5-BDFD-DF4DA3F8FBBE}" dt="2021-05-12T19:09:02.791" v="21715" actId="1076"/>
        <pc:sldMkLst>
          <pc:docMk/>
          <pc:sldMk cId="3018659524" sldId="482"/>
        </pc:sldMkLst>
        <pc:spChg chg="mod">
          <ac:chgData name="Zhang Hongce" userId="e56732a680170d04" providerId="LiveId" clId="{5C4EAAE5-C006-45B5-BDFD-DF4DA3F8FBBE}" dt="2021-05-12T19:08:21.967" v="21707" actId="20577"/>
          <ac:spMkLst>
            <pc:docMk/>
            <pc:sldMk cId="3018659524" sldId="482"/>
            <ac:spMk id="2" creationId="{A4B559AE-58D6-4489-B515-A2BDB732FD12}"/>
          </ac:spMkLst>
        </pc:spChg>
        <pc:spChg chg="mod">
          <ac:chgData name="Zhang Hongce" userId="e56732a680170d04" providerId="LiveId" clId="{5C4EAAE5-C006-45B5-BDFD-DF4DA3F8FBBE}" dt="2021-05-11T21:13:55.243" v="20198" actId="14100"/>
          <ac:spMkLst>
            <pc:docMk/>
            <pc:sldMk cId="3018659524" sldId="482"/>
            <ac:spMk id="3" creationId="{93EFAC27-B211-46DA-98C2-020A37B75490}"/>
          </ac:spMkLst>
        </pc:spChg>
        <pc:spChg chg="add mod">
          <ac:chgData name="Zhang Hongce" userId="e56732a680170d04" providerId="LiveId" clId="{5C4EAAE5-C006-45B5-BDFD-DF4DA3F8FBBE}" dt="2021-05-12T19:09:02.791" v="21715" actId="1076"/>
          <ac:spMkLst>
            <pc:docMk/>
            <pc:sldMk cId="3018659524" sldId="482"/>
            <ac:spMk id="4" creationId="{75CEEDDC-0F1C-4C1E-BA77-33BCA8C32262}"/>
          </ac:spMkLst>
        </pc:spChg>
        <pc:spChg chg="mod">
          <ac:chgData name="Zhang Hongce" userId="e56732a680170d04" providerId="LiveId" clId="{5C4EAAE5-C006-45B5-BDFD-DF4DA3F8FBBE}" dt="2021-05-12T19:07:15.219" v="21634"/>
          <ac:spMkLst>
            <pc:docMk/>
            <pc:sldMk cId="3018659524" sldId="482"/>
            <ac:spMk id="7" creationId="{14D492CC-914D-40F9-9D59-99A1E84E12EB}"/>
          </ac:spMkLst>
        </pc:spChg>
        <pc:spChg chg="add mod">
          <ac:chgData name="Zhang Hongce" userId="e56732a680170d04" providerId="LiveId" clId="{5C4EAAE5-C006-45B5-BDFD-DF4DA3F8FBBE}" dt="2021-05-12T19:09:02.791" v="21715" actId="1076"/>
          <ac:spMkLst>
            <pc:docMk/>
            <pc:sldMk cId="3018659524" sldId="482"/>
            <ac:spMk id="9" creationId="{4DD5C207-D9E9-4BA4-89E6-B8EB2C73188B}"/>
          </ac:spMkLst>
        </pc:spChg>
        <pc:spChg chg="add mod">
          <ac:chgData name="Zhang Hongce" userId="e56732a680170d04" providerId="LiveId" clId="{5C4EAAE5-C006-45B5-BDFD-DF4DA3F8FBBE}" dt="2021-05-12T19:09:02.791" v="21715" actId="1076"/>
          <ac:spMkLst>
            <pc:docMk/>
            <pc:sldMk cId="3018659524" sldId="482"/>
            <ac:spMk id="11" creationId="{87624A0E-2C3D-41D8-B859-BD977EB3F390}"/>
          </ac:spMkLst>
        </pc:spChg>
        <pc:spChg chg="add mod">
          <ac:chgData name="Zhang Hongce" userId="e56732a680170d04" providerId="LiveId" clId="{5C4EAAE5-C006-45B5-BDFD-DF4DA3F8FBBE}" dt="2021-05-12T19:09:02.791" v="21715" actId="1076"/>
          <ac:spMkLst>
            <pc:docMk/>
            <pc:sldMk cId="3018659524" sldId="482"/>
            <ac:spMk id="12" creationId="{E358DD46-5DBC-482B-9A54-6FE76F56EFF0}"/>
          </ac:spMkLst>
        </pc:spChg>
        <pc:spChg chg="add mod">
          <ac:chgData name="Zhang Hongce" userId="e56732a680170d04" providerId="LiveId" clId="{5C4EAAE5-C006-45B5-BDFD-DF4DA3F8FBBE}" dt="2021-05-12T19:09:02.791" v="21715" actId="1076"/>
          <ac:spMkLst>
            <pc:docMk/>
            <pc:sldMk cId="3018659524" sldId="482"/>
            <ac:spMk id="13" creationId="{DF973711-4250-48BA-8479-77E69CE3F462}"/>
          </ac:spMkLst>
        </pc:spChg>
        <pc:spChg chg="add mod">
          <ac:chgData name="Zhang Hongce" userId="e56732a680170d04" providerId="LiveId" clId="{5C4EAAE5-C006-45B5-BDFD-DF4DA3F8FBBE}" dt="2021-05-12T19:09:02.791" v="21715" actId="1076"/>
          <ac:spMkLst>
            <pc:docMk/>
            <pc:sldMk cId="3018659524" sldId="482"/>
            <ac:spMk id="14" creationId="{DC13E303-F9DE-43C8-AA2F-C1354F4DE5A6}"/>
          </ac:spMkLst>
        </pc:spChg>
        <pc:grpChg chg="add mod">
          <ac:chgData name="Zhang Hongce" userId="e56732a680170d04" providerId="LiveId" clId="{5C4EAAE5-C006-45B5-BDFD-DF4DA3F8FBBE}" dt="2021-05-12T19:09:02.791" v="21715" actId="1076"/>
          <ac:grpSpMkLst>
            <pc:docMk/>
            <pc:sldMk cId="3018659524" sldId="482"/>
            <ac:grpSpMk id="6" creationId="{F27D3F3A-D121-4C43-85E7-74A7C46ABB58}"/>
          </ac:grpSpMkLst>
        </pc:grpChg>
        <pc:graphicFrameChg chg="add mod">
          <ac:chgData name="Zhang Hongce" userId="e56732a680170d04" providerId="LiveId" clId="{5C4EAAE5-C006-45B5-BDFD-DF4DA3F8FBBE}" dt="2021-05-12T19:09:02.791" v="21715" actId="1076"/>
          <ac:graphicFrameMkLst>
            <pc:docMk/>
            <pc:sldMk cId="3018659524" sldId="482"/>
            <ac:graphicFrameMk id="10" creationId="{6D928EF6-7DCB-4DC3-A1E9-3442E3D1BE6E}"/>
          </ac:graphicFrameMkLst>
        </pc:graphicFrameChg>
        <pc:picChg chg="add mod">
          <ac:chgData name="Zhang Hongce" userId="e56732a680170d04" providerId="LiveId" clId="{5C4EAAE5-C006-45B5-BDFD-DF4DA3F8FBBE}" dt="2021-05-12T19:09:02.791" v="21715" actId="1076"/>
          <ac:picMkLst>
            <pc:docMk/>
            <pc:sldMk cId="3018659524" sldId="482"/>
            <ac:picMk id="5" creationId="{E14F04BC-A824-4B32-8B5C-9A2CA5AC3DC2}"/>
          </ac:picMkLst>
        </pc:picChg>
        <pc:picChg chg="mod">
          <ac:chgData name="Zhang Hongce" userId="e56732a680170d04" providerId="LiveId" clId="{5C4EAAE5-C006-45B5-BDFD-DF4DA3F8FBBE}" dt="2021-05-12T19:07:15.219" v="21634"/>
          <ac:picMkLst>
            <pc:docMk/>
            <pc:sldMk cId="3018659524" sldId="482"/>
            <ac:picMk id="8" creationId="{41E58072-23F7-4D4D-BDF8-B7307F6CEC4B}"/>
          </ac:picMkLst>
        </pc:picChg>
      </pc:sldChg>
      <pc:sldChg chg="addSp delSp modSp add mod delAnim">
        <pc:chgData name="Zhang Hongce" userId="e56732a680170d04" providerId="LiveId" clId="{5C4EAAE5-C006-45B5-BDFD-DF4DA3F8FBBE}" dt="2021-05-12T18:25:18.853" v="21017" actId="1076"/>
        <pc:sldMkLst>
          <pc:docMk/>
          <pc:sldMk cId="2272984278" sldId="483"/>
        </pc:sldMkLst>
        <pc:spChg chg="mod">
          <ac:chgData name="Zhang Hongce" userId="e56732a680170d04" providerId="LiveId" clId="{5C4EAAE5-C006-45B5-BDFD-DF4DA3F8FBBE}" dt="2021-05-12T18:21:38.309" v="20608" actId="14100"/>
          <ac:spMkLst>
            <pc:docMk/>
            <pc:sldMk cId="2272984278" sldId="483"/>
            <ac:spMk id="2" creationId="{747AE5B3-FD5C-430C-A6B1-D3C06DDB6A5E}"/>
          </ac:spMkLst>
        </pc:spChg>
        <pc:spChg chg="del">
          <ac:chgData name="Zhang Hongce" userId="e56732a680170d04" providerId="LiveId" clId="{5C4EAAE5-C006-45B5-BDFD-DF4DA3F8FBBE}" dt="2021-05-12T18:20:43.671" v="20557" actId="478"/>
          <ac:spMkLst>
            <pc:docMk/>
            <pc:sldMk cId="2272984278" sldId="483"/>
            <ac:spMk id="4" creationId="{BD2A5746-3668-43E0-924C-51D7585C38AE}"/>
          </ac:spMkLst>
        </pc:spChg>
        <pc:spChg chg="del">
          <ac:chgData name="Zhang Hongce" userId="e56732a680170d04" providerId="LiveId" clId="{5C4EAAE5-C006-45B5-BDFD-DF4DA3F8FBBE}" dt="2021-05-12T18:20:46.096" v="20558" actId="478"/>
          <ac:spMkLst>
            <pc:docMk/>
            <pc:sldMk cId="2272984278" sldId="483"/>
            <ac:spMk id="5" creationId="{04D7F2E5-B89B-4B5B-ABC0-E7DB915921EB}"/>
          </ac:spMkLst>
        </pc:spChg>
        <pc:spChg chg="del">
          <ac:chgData name="Zhang Hongce" userId="e56732a680170d04" providerId="LiveId" clId="{5C4EAAE5-C006-45B5-BDFD-DF4DA3F8FBBE}" dt="2021-05-12T18:20:46.096" v="20558" actId="478"/>
          <ac:spMkLst>
            <pc:docMk/>
            <pc:sldMk cId="2272984278" sldId="483"/>
            <ac:spMk id="8" creationId="{B72E59DA-87C6-4774-A9CA-F140896E3E8A}"/>
          </ac:spMkLst>
        </pc:spChg>
        <pc:spChg chg="del">
          <ac:chgData name="Zhang Hongce" userId="e56732a680170d04" providerId="LiveId" clId="{5C4EAAE5-C006-45B5-BDFD-DF4DA3F8FBBE}" dt="2021-05-12T18:20:46.096" v="20558" actId="478"/>
          <ac:spMkLst>
            <pc:docMk/>
            <pc:sldMk cId="2272984278" sldId="483"/>
            <ac:spMk id="13" creationId="{EB17AD2A-9AC5-4ABC-8E66-E1DB2AFDC25F}"/>
          </ac:spMkLst>
        </pc:spChg>
        <pc:spChg chg="add mod">
          <ac:chgData name="Zhang Hongce" userId="e56732a680170d04" providerId="LiveId" clId="{5C4EAAE5-C006-45B5-BDFD-DF4DA3F8FBBE}" dt="2021-05-12T18:25:18.853" v="21017" actId="1076"/>
          <ac:spMkLst>
            <pc:docMk/>
            <pc:sldMk cId="2272984278" sldId="483"/>
            <ac:spMk id="14" creationId="{AB0AF274-CF0C-470E-8F56-E9DD2889B638}"/>
          </ac:spMkLst>
        </pc:spChg>
        <pc:graphicFrameChg chg="add mod modGraphic">
          <ac:chgData name="Zhang Hongce" userId="e56732a680170d04" providerId="LiveId" clId="{5C4EAAE5-C006-45B5-BDFD-DF4DA3F8FBBE}" dt="2021-05-12T18:25:06.127" v="21015" actId="1076"/>
          <ac:graphicFrameMkLst>
            <pc:docMk/>
            <pc:sldMk cId="2272984278" sldId="483"/>
            <ac:graphicFrameMk id="6" creationId="{6232D671-A520-4962-9677-EDB300A6CE8E}"/>
          </ac:graphicFrameMkLst>
        </pc:graphicFrameChg>
        <pc:cxnChg chg="del">
          <ac:chgData name="Zhang Hongce" userId="e56732a680170d04" providerId="LiveId" clId="{5C4EAAE5-C006-45B5-BDFD-DF4DA3F8FBBE}" dt="2021-05-12T18:20:46.096" v="20558" actId="478"/>
          <ac:cxnSpMkLst>
            <pc:docMk/>
            <pc:sldMk cId="2272984278" sldId="483"/>
            <ac:cxnSpMk id="11" creationId="{C366CD13-7DE0-4474-990F-682C0404094A}"/>
          </ac:cxnSpMkLst>
        </pc:cxnChg>
        <pc:cxnChg chg="del">
          <ac:chgData name="Zhang Hongce" userId="e56732a680170d04" providerId="LiveId" clId="{5C4EAAE5-C006-45B5-BDFD-DF4DA3F8FBBE}" dt="2021-05-12T18:20:46.096" v="20558" actId="478"/>
          <ac:cxnSpMkLst>
            <pc:docMk/>
            <pc:sldMk cId="2272984278" sldId="483"/>
            <ac:cxnSpMk id="12" creationId="{2A93A39A-C657-495B-B9FA-5F398F8BA757}"/>
          </ac:cxnSpMkLst>
        </pc:cxnChg>
      </pc:sldChg>
      <pc:sldChg chg="addSp modSp add mod">
        <pc:chgData name="Zhang Hongce" userId="e56732a680170d04" providerId="LiveId" clId="{5C4EAAE5-C006-45B5-BDFD-DF4DA3F8FBBE}" dt="2021-05-12T18:32:33.374" v="21380" actId="20577"/>
        <pc:sldMkLst>
          <pc:docMk/>
          <pc:sldMk cId="1810302410" sldId="484"/>
        </pc:sldMkLst>
        <pc:spChg chg="add mod">
          <ac:chgData name="Zhang Hongce" userId="e56732a680170d04" providerId="LiveId" clId="{5C4EAAE5-C006-45B5-BDFD-DF4DA3F8FBBE}" dt="2021-05-12T18:32:33.374" v="21380" actId="20577"/>
          <ac:spMkLst>
            <pc:docMk/>
            <pc:sldMk cId="1810302410" sldId="484"/>
            <ac:spMk id="7" creationId="{32BA1F0E-F55C-4858-8540-2BB741494902}"/>
          </ac:spMkLst>
        </pc:spChg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1231421569" sldId="495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182656230" sldId="496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685274101" sldId="497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3923270248" sldId="498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1787428605" sldId="499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2172885474" sldId="500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3556753286" sldId="501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2974051126" sldId="502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1257132096" sldId="503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1640892700" sldId="504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3455874131" sldId="505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4278355341" sldId="506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461003855" sldId="507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446950808" sldId="508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2577792366" sldId="509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3690743575" sldId="510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592312532" sldId="511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3967858461" sldId="513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1141424668" sldId="514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3542401679" sldId="515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2424365543" sldId="516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1065113447" sldId="517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3952858397" sldId="518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3699024530" sldId="519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2401201673" sldId="520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1971975965" sldId="521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3581341177" sldId="522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2116457746" sldId="523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1763236404" sldId="524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2074687142" sldId="526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2851020615" sldId="527"/>
        </pc:sldMkLst>
      </pc:sldChg>
      <pc:sldChg chg="add">
        <pc:chgData name="Zhang Hongce" userId="e56732a680170d04" providerId="LiveId" clId="{5C4EAAE5-C006-45B5-BDFD-DF4DA3F8FBBE}" dt="2021-05-14T14:23:04.632" v="21726"/>
        <pc:sldMkLst>
          <pc:docMk/>
          <pc:sldMk cId="3016917667" sldId="528"/>
        </pc:sldMkLst>
      </pc:sldChg>
    </pc:docChg>
  </pc:docChgLst>
  <pc:docChgLst>
    <pc:chgData name="Bo Yuan Huang" userId="571712309a3c5f99" providerId="LiveId" clId="{4721EC6F-D9BE-114D-AAB5-542B1B156AC2}"/>
    <pc:docChg chg="undo custSel addSld delSld modSld sldOrd modSection">
      <pc:chgData name="Bo Yuan Huang" userId="571712309a3c5f99" providerId="LiveId" clId="{4721EC6F-D9BE-114D-AAB5-542B1B156AC2}" dt="2021-05-11T04:53:41.794" v="1327" actId="6549"/>
      <pc:docMkLst>
        <pc:docMk/>
      </pc:docMkLst>
      <pc:sldChg chg="modNotesTx">
        <pc:chgData name="Bo Yuan Huang" userId="571712309a3c5f99" providerId="LiveId" clId="{4721EC6F-D9BE-114D-AAB5-542B1B156AC2}" dt="2021-05-11T03:32:48.383" v="0" actId="20577"/>
        <pc:sldMkLst>
          <pc:docMk/>
          <pc:sldMk cId="1986837615" sldId="287"/>
        </pc:sldMkLst>
      </pc:sldChg>
      <pc:sldChg chg="del">
        <pc:chgData name="Bo Yuan Huang" userId="571712309a3c5f99" providerId="LiveId" clId="{4721EC6F-D9BE-114D-AAB5-542B1B156AC2}" dt="2021-05-11T04:07:08.237" v="133" actId="2696"/>
        <pc:sldMkLst>
          <pc:docMk/>
          <pc:sldMk cId="54717461" sldId="290"/>
        </pc:sldMkLst>
      </pc:sldChg>
      <pc:sldChg chg="ord modNotesTx">
        <pc:chgData name="Bo Yuan Huang" userId="571712309a3c5f99" providerId="LiveId" clId="{4721EC6F-D9BE-114D-AAB5-542B1B156AC2}" dt="2021-05-11T04:15:48.171" v="167" actId="20578"/>
        <pc:sldMkLst>
          <pc:docMk/>
          <pc:sldMk cId="859793986" sldId="291"/>
        </pc:sldMkLst>
      </pc:sldChg>
      <pc:sldChg chg="addSp delSp modSp mod modNotesTx">
        <pc:chgData name="Bo Yuan Huang" userId="571712309a3c5f99" providerId="LiveId" clId="{4721EC6F-D9BE-114D-AAB5-542B1B156AC2}" dt="2021-05-11T04:12:54.410" v="164"/>
        <pc:sldMkLst>
          <pc:docMk/>
          <pc:sldMk cId="1759926407" sldId="294"/>
        </pc:sldMkLst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2" creationId="{2F3F9CCA-D259-4D78-97B9-A06B074AD4F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3" creationId="{BFDABAA6-097C-49D3-9B5C-377739876F6A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4" creationId="{22473835-2CF4-4FBB-A72B-1DF3065E644D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5" creationId="{53A2949D-4B32-4E23-8271-A53266A8293C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6" creationId="{662AC107-818E-4F8D-BCAB-D615AD6D7C24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7" creationId="{27008D3C-36B4-4675-85FD-A8E8F2B5779C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8" creationId="{86786D7C-FEE6-461B-A39F-AFC1E8D02061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9" creationId="{33B99373-3B81-43F5-953E-4704E98D2F52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20" creationId="{47EDFC3F-B173-4322-A9B2-BABBEE49AD21}"/>
          </ac:spMkLst>
        </pc:spChg>
        <pc:spChg chg="del mod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22" creationId="{95AD027F-01CD-4DD6-B15F-73F7CC9F332E}"/>
          </ac:spMkLst>
        </pc:spChg>
        <pc:spChg chg="del mod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23" creationId="{96933359-F612-48B0-B388-0777AE51EFBB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24" creationId="{15677831-9220-45ED-86CD-9CF39DB977E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25" creationId="{5BB90791-69A8-4517-A50D-C7A23295A172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26" creationId="{A6E9486D-41A8-42AE-8EA2-D9FC078E799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27" creationId="{9A8A0A03-7005-495D-8692-A8ACF25E8958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28" creationId="{68A2771F-5FFB-461F-ABD4-8BC41F7DE06A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29" creationId="{F444788D-43FD-466D-A1BE-61D42B93ECA4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30" creationId="{942663D3-9F37-4D7C-8A42-D6CDB25FC29E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31" creationId="{CA7C7633-FCD8-4429-A723-B4D176EB577E}"/>
          </ac:spMkLst>
        </pc:spChg>
        <pc:spChg chg="del mod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33" creationId="{1AA58A43-3F9A-4119-8032-20859F2E0BFF}"/>
          </ac:spMkLst>
        </pc:spChg>
        <pc:spChg chg="del mod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34" creationId="{3173F7D3-569A-433B-BF9B-8B2149CB3469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35" creationId="{B5BB4691-0A36-46AC-B41D-E7965137D0D1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36" creationId="{D2C35F16-0AB4-4EC4-937F-96801064F778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37" creationId="{BE38E424-1ABA-4D5F-B753-C5D898B9A255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38" creationId="{CC075B3A-9FE7-4188-9268-DDFD91575D7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39" creationId="{D23705A1-4891-403F-ADCC-6577CED55712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40" creationId="{4A309C36-EBB1-468E-B074-B58691351AC4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41" creationId="{BC9DF95E-5068-4DA9-B730-1CCED43EC865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42" creationId="{6F9E2056-E285-4547-BBD2-75BF0512EDE8}"/>
          </ac:spMkLst>
        </pc:spChg>
        <pc:spChg chg="del mod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43" creationId="{463C5893-BDC5-435A-B1CE-C4286CBF710A}"/>
          </ac:spMkLst>
        </pc:spChg>
        <pc:spChg chg="del mod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44" creationId="{3D99A76C-07D6-4268-A39F-F3742970F094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46" creationId="{558F7435-3A42-4E24-9F1F-24244E252D6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47" creationId="{3DD202E5-00B1-440F-9E1F-5210F65106E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48" creationId="{3A338C69-6036-4AAB-BAAE-AED0D5366F62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49" creationId="{C25EA06F-360D-4424-A91A-0560DB2FC54D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50" creationId="{0CBF5CE4-0719-41AC-92F5-CAA97C0DBC8B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51" creationId="{7EB834E2-A255-47C6-B32D-FBDE65F4068E}"/>
          </ac:spMkLst>
        </pc:spChg>
        <pc:spChg chg="del mod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53" creationId="{1D4729DB-9544-4B9C-A3FC-F7D036B180D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54" creationId="{49B026F0-9720-4869-9D65-2623B9C858DA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55" creationId="{FCD0BDE3-B1FF-457A-AFF9-210CE19BAF44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56" creationId="{EB6B9040-80CC-48BF-91C7-8DF7A15FD10D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57" creationId="{4F2053BC-B1E7-4339-A98F-ACE039544353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58" creationId="{2959BF71-B2C9-49BB-A419-F0C45D16117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59" creationId="{6CAC6797-D01A-4E31-B7D6-DD508F8C6142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60" creationId="{6CE57D6E-7D57-480D-80A6-88DA889FE100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61" creationId="{09EFC341-6F34-4010-9301-5AB35939138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62" creationId="{CB4922E7-6124-4A07-A87D-6665A14E3A2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63" creationId="{BDB6E029-EA51-4D3C-ABE6-33D76CA4FD0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64" creationId="{0396AA93-768C-4429-80A0-E2621C1AAC55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65" creationId="{FC4D6FEB-CF23-426A-8524-D275211553FD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66" creationId="{6499EE36-1714-45E1-B6ED-707A697DC0F4}"/>
          </ac:spMkLst>
        </pc:spChg>
        <pc:spChg chg="del mod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67" creationId="{F11B7DB8-425A-4E64-AB3E-6B0F36768361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69" creationId="{0E898BF9-5D1E-48A9-9DF9-D80034535575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70" creationId="{791E6250-ABFF-44CA-9892-0BD7D2753B9C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71" creationId="{D880F0FC-B0EA-42D0-88ED-D6EBC0B7567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72" creationId="{953CD690-61D8-4AE6-AEC4-5888493B7E4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73" creationId="{5986CE04-AE28-4EC5-B2EB-C6525AE48FFE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74" creationId="{0576B1F2-F01D-4210-A862-6F4125B5A803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75" creationId="{BEC49C04-B24B-47F0-BC84-368BA2F51A9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76" creationId="{CA3D8697-9302-4EC1-97D9-615A9D67A359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77" creationId="{FF7A43A3-C6A8-410E-89D7-C173FFD2DC8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78" creationId="{C8887327-AF13-42E6-93AC-4C9681AC4978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79" creationId="{E1B1EBCE-518F-48A3-84D1-3E0FE48B9FE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80" creationId="{E6A03AEA-00DF-4FEB-A3BE-C5E6FEF9483D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81" creationId="{C8E3AD0F-768E-4B7E-B1DD-721F7B1053DA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82" creationId="{390CAB13-9BC2-4DCF-A8BC-46D12E9AFE0C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83" creationId="{4C86DFF0-AAEE-42FA-9957-D8F0CFDCFEC5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84" creationId="{E0CB0B0D-3D12-4E75-9814-C4E6B9A5307C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85" creationId="{91F7F0E4-C674-4342-8736-5DC8FA44C8A0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86" creationId="{894BA609-9CC3-4C0C-A320-0F030026ECF5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87" creationId="{A3E2D177-3C5F-492E-9F76-0C19159AD2D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88" creationId="{C9E3BBAA-E6AE-4292-B176-7BDB6D292BD1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89" creationId="{32D2C7F4-7883-4F6C-8D39-6D6B622755B1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90" creationId="{65CA39A0-040D-476C-95FF-4A5734705051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91" creationId="{51543BB8-0645-48E6-A4D0-7409A91CC255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92" creationId="{B37E88FE-79C4-4677-BAF9-9790D647E8E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93" creationId="{306CD1EA-C48F-4102-8493-5E846C672349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94" creationId="{FBD68686-E4D3-415A-B273-BC099A7B564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95" creationId="{97ED52D2-1611-4296-881A-178326542318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96" creationId="{3370CDC9-7423-4508-8B35-A1AA370A1608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97" creationId="{F7DC8779-479C-4B36-BBE6-134148A1B581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98" creationId="{F8E38892-94B7-466E-897A-E14323BC4783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99" creationId="{BF4C0273-52E5-4F43-8F5E-96DAC4861ED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00" creationId="{CE352A24-3AF3-42E0-9596-B760BE73F10C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02" creationId="{7CF0FED0-A248-4D16-826C-09458DC385E9}"/>
          </ac:spMkLst>
        </pc:spChg>
        <pc:spChg chg="del mod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03" creationId="{C66D3DAC-76EC-4988-A600-ACD9A6957BCA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04" creationId="{4D1E2C48-7E1F-4A71-A08E-AB6BA3FBB71E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05" creationId="{2FE85E94-7F4C-40EC-AB36-D2E0BC5C11A8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06" creationId="{B1789A08-5654-42B5-8625-9CDCB99BE9B3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07" creationId="{A031464B-55A2-4393-AA1A-C851016DBAE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08" creationId="{AD6A013A-D8A8-408A-9546-A80A398002F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09" creationId="{CB3F7C6A-5F47-4EA1-9CFF-768384787159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10" creationId="{920E7F52-10B5-4803-96A2-C3767E2294D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11" creationId="{F3D0289B-1160-4FA5-9B05-A8F0AA13AE17}"/>
          </ac:spMkLst>
        </pc:spChg>
        <pc:spChg chg="del mod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12" creationId="{FE4FDADF-346C-4769-8A00-D8E994D1C2B3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13" creationId="{0E2A2967-3D6B-431F-A2F3-591937F5BEBD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14" creationId="{08779161-8189-441A-BD83-F9005C354F86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15" creationId="{6749FDA5-6E76-4635-A68D-AC27D00B0768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16" creationId="{8E5BFE04-DD8E-408A-A3A9-152403E1049C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17" creationId="{8832B4EF-1B6D-46CE-A5AE-739DCAF0CD2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18" creationId="{214F92E6-CAA6-43E0-87F9-B35BC0054BEC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19" creationId="{F5B0D10F-1E27-4298-BA33-D5802E1C0154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20" creationId="{7E91CD82-E4F6-49C7-A878-D2D07435B5C8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21" creationId="{AF62BE9B-B70B-48D9-847E-BF753137FDEA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22" creationId="{650843B3-60E5-4B38-ABAB-088CBD98C9C0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23" creationId="{FFF28593-30D1-4AD4-BFD8-32A1B37713B7}"/>
          </ac:spMkLst>
        </pc:spChg>
        <pc:spChg chg="del mod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24" creationId="{03DB2C1C-891A-4BCC-AB46-60DE3B56FC15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26" creationId="{61E24828-A245-4CA4-AAC2-C8DBC809FBAD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27" creationId="{E235493E-B38E-42D8-AF47-773F36185E3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28" creationId="{7BFA7E01-FEA5-4F34-9464-CFAB031D838E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29" creationId="{56FC3D27-2003-4CFC-95EF-3D3BF6870955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30" creationId="{53F3B85D-9B38-4AF1-A18C-251ED6CA7981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31" creationId="{F04DF5D1-67DE-4CC4-8148-98468FFFEBBE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32" creationId="{6A2F98C8-7561-409F-A02A-40C508F1B089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33" creationId="{F756B105-B990-4C2E-9FD9-FC050309D41E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34" creationId="{43CFE70E-8C8B-4805-8EDB-DF5BAC1AFA62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35" creationId="{9D40B845-53A4-4780-A221-91348CCE41AC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36" creationId="{948E2A70-3060-4BEB-AD3A-3C4AFC91757E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37" creationId="{578776F5-404B-4574-955F-20007C72A367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38" creationId="{709643CA-8001-43CA-80C2-78967CE761CF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39" creationId="{0AB06D57-7B65-4829-AE6C-6C383E26FCC2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40" creationId="{F87FC498-DC23-4E54-B07A-5DEA5EF3AE50}"/>
          </ac:spMkLst>
        </pc:spChg>
        <pc:spChg chg="del">
          <ac:chgData name="Bo Yuan Huang" userId="571712309a3c5f99" providerId="LiveId" clId="{4721EC6F-D9BE-114D-AAB5-542B1B156AC2}" dt="2021-05-11T04:12:53.502" v="163" actId="478"/>
          <ac:spMkLst>
            <pc:docMk/>
            <pc:sldMk cId="1759926407" sldId="294"/>
            <ac:spMk id="141" creationId="{2F2B9BAC-1471-4C37-98B6-6E0DD63A702D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43" creationId="{5B07BFF8-D958-7940-A8AB-DDBFCD2B912D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44" creationId="{D281DC7E-2993-6741-A40B-746CCDF393DC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45" creationId="{83453D9C-A35B-2448-A96E-8E8CA7F1E791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46" creationId="{3A237CA0-8FCC-614B-A6DA-B495AB841924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47" creationId="{90B954BA-94BF-664E-A51F-11038FFDADFB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48" creationId="{FD680E2E-83A8-394E-9887-3B9236A3C2E9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49" creationId="{42279B99-852E-414E-ABBD-657C5988268B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50" creationId="{57A5120A-9F0A-BC4D-A4FA-5DF98B2F34D0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51" creationId="{85122BDB-80AA-FE46-B4F3-8D2EDF6E2AD5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52" creationId="{74CB6AE5-0963-B642-925E-0FCE465C8606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53" creationId="{B104F608-CA72-1F43-80C4-C1AE218BA274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54" creationId="{84021A5B-36C6-A848-AC34-98B0933E3C6B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55" creationId="{672FC7F2-9C42-CB49-B89F-6D911B603250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56" creationId="{09CBD162-45BB-F042-B323-A6A2217FDBE0}"/>
          </ac:spMkLst>
        </pc:spChg>
        <pc:spChg chg="mod">
          <ac:chgData name="Bo Yuan Huang" userId="571712309a3c5f99" providerId="LiveId" clId="{4721EC6F-D9BE-114D-AAB5-542B1B156AC2}" dt="2021-05-11T04:12:54.410" v="164"/>
          <ac:spMkLst>
            <pc:docMk/>
            <pc:sldMk cId="1759926407" sldId="294"/>
            <ac:spMk id="157" creationId="{B4737D49-1BF6-5340-A375-49B94C2AEF6F}"/>
          </ac:spMkLst>
        </pc:spChg>
        <pc:grpChg chg="add mod">
          <ac:chgData name="Bo Yuan Huang" userId="571712309a3c5f99" providerId="LiveId" clId="{4721EC6F-D9BE-114D-AAB5-542B1B156AC2}" dt="2021-05-11T04:12:54.410" v="164"/>
          <ac:grpSpMkLst>
            <pc:docMk/>
            <pc:sldMk cId="1759926407" sldId="294"/>
            <ac:grpSpMk id="142" creationId="{8DA7AB0E-65BA-A64F-94FE-B321789E12E1}"/>
          </ac:grpSpMkLst>
        </pc:grpChg>
      </pc:sldChg>
      <pc:sldChg chg="modNotesTx">
        <pc:chgData name="Bo Yuan Huang" userId="571712309a3c5f99" providerId="LiveId" clId="{4721EC6F-D9BE-114D-AAB5-542B1B156AC2}" dt="2021-05-11T03:33:53.912" v="88" actId="6549"/>
        <pc:sldMkLst>
          <pc:docMk/>
          <pc:sldMk cId="1997257748" sldId="298"/>
        </pc:sldMkLst>
      </pc:sldChg>
      <pc:sldChg chg="del modNotesTx">
        <pc:chgData name="Bo Yuan Huang" userId="571712309a3c5f99" providerId="LiveId" clId="{4721EC6F-D9BE-114D-AAB5-542B1B156AC2}" dt="2021-05-11T04:07:37.870" v="134" actId="2696"/>
        <pc:sldMkLst>
          <pc:docMk/>
          <pc:sldMk cId="580929317" sldId="304"/>
        </pc:sldMkLst>
      </pc:sldChg>
      <pc:sldChg chg="modSp add mod">
        <pc:chgData name="Bo Yuan Huang" userId="571712309a3c5f99" providerId="LiveId" clId="{4721EC6F-D9BE-114D-AAB5-542B1B156AC2}" dt="2021-05-11T04:06:49.853" v="131" actId="20577"/>
        <pc:sldMkLst>
          <pc:docMk/>
          <pc:sldMk cId="201066792" sldId="359"/>
        </pc:sldMkLst>
        <pc:spChg chg="mod">
          <ac:chgData name="Bo Yuan Huang" userId="571712309a3c5f99" providerId="LiveId" clId="{4721EC6F-D9BE-114D-AAB5-542B1B156AC2}" dt="2021-05-11T04:06:11.117" v="93" actId="20577"/>
          <ac:spMkLst>
            <pc:docMk/>
            <pc:sldMk cId="201066792" sldId="359"/>
            <ac:spMk id="3" creationId="{E30603A5-2174-3E44-BE97-F7453634F0A5}"/>
          </ac:spMkLst>
        </pc:spChg>
        <pc:spChg chg="mod">
          <ac:chgData name="Bo Yuan Huang" userId="571712309a3c5f99" providerId="LiveId" clId="{4721EC6F-D9BE-114D-AAB5-542B1B156AC2}" dt="2021-05-11T04:06:49.853" v="131" actId="20577"/>
          <ac:spMkLst>
            <pc:docMk/>
            <pc:sldMk cId="201066792" sldId="359"/>
            <ac:spMk id="4" creationId="{0B96DEE2-1200-7D44-B8EF-B205AE1F483F}"/>
          </ac:spMkLst>
        </pc:spChg>
      </pc:sldChg>
      <pc:sldChg chg="add">
        <pc:chgData name="Bo Yuan Huang" userId="571712309a3c5f99" providerId="LiveId" clId="{4721EC6F-D9BE-114D-AAB5-542B1B156AC2}" dt="2021-05-11T04:15:06.509" v="166"/>
        <pc:sldMkLst>
          <pc:docMk/>
          <pc:sldMk cId="127827167" sldId="364"/>
        </pc:sldMkLst>
      </pc:sldChg>
      <pc:sldChg chg="del">
        <pc:chgData name="Bo Yuan Huang" userId="571712309a3c5f99" providerId="LiveId" clId="{4721EC6F-D9BE-114D-AAB5-542B1B156AC2}" dt="2021-05-11T04:06:55.894" v="132" actId="2696"/>
        <pc:sldMkLst>
          <pc:docMk/>
          <pc:sldMk cId="3168483363" sldId="452"/>
        </pc:sldMkLst>
      </pc:sldChg>
      <pc:sldChg chg="modSp add del mod">
        <pc:chgData name="Bo Yuan Huang" userId="571712309a3c5f99" providerId="LiveId" clId="{4721EC6F-D9BE-114D-AAB5-542B1B156AC2}" dt="2021-05-11T04:10:01.465" v="146" actId="2696"/>
        <pc:sldMkLst>
          <pc:docMk/>
          <pc:sldMk cId="1223912197" sldId="470"/>
        </pc:sldMkLst>
        <pc:picChg chg="mod">
          <ac:chgData name="Bo Yuan Huang" userId="571712309a3c5f99" providerId="LiveId" clId="{4721EC6F-D9BE-114D-AAB5-542B1B156AC2}" dt="2021-05-11T04:09:51.267" v="145" actId="1076"/>
          <ac:picMkLst>
            <pc:docMk/>
            <pc:sldMk cId="1223912197" sldId="470"/>
            <ac:picMk id="5" creationId="{B7D30C3D-9C60-284A-A125-89220F7A45CF}"/>
          </ac:picMkLst>
        </pc:picChg>
      </pc:sldChg>
      <pc:sldChg chg="add">
        <pc:chgData name="Bo Yuan Huang" userId="571712309a3c5f99" providerId="LiveId" clId="{4721EC6F-D9BE-114D-AAB5-542B1B156AC2}" dt="2021-05-11T04:15:06.509" v="166"/>
        <pc:sldMkLst>
          <pc:docMk/>
          <pc:sldMk cId="1990204963" sldId="470"/>
        </pc:sldMkLst>
      </pc:sldChg>
      <pc:sldChg chg="addSp delSp modSp new del mod">
        <pc:chgData name="Bo Yuan Huang" userId="571712309a3c5f99" providerId="LiveId" clId="{4721EC6F-D9BE-114D-AAB5-542B1B156AC2}" dt="2021-05-11T04:12:56.256" v="165" actId="2696"/>
        <pc:sldMkLst>
          <pc:docMk/>
          <pc:sldMk cId="4062780197" sldId="470"/>
        </pc:sldMkLst>
        <pc:spChg chg="del">
          <ac:chgData name="Bo Yuan Huang" userId="571712309a3c5f99" providerId="LiveId" clId="{4721EC6F-D9BE-114D-AAB5-542B1B156AC2}" dt="2021-05-11T04:11:00.012" v="149" actId="478"/>
          <ac:spMkLst>
            <pc:docMk/>
            <pc:sldMk cId="4062780197" sldId="470"/>
            <ac:spMk id="2" creationId="{E1C7FA33-2939-0A4E-81D5-CA6E81866792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4" creationId="{90E38F40-4DF1-AC4E-BD8B-FB9F4EB8B409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5" creationId="{86CE4CA9-F27D-D542-9FEB-4079726663B2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6" creationId="{56F33485-8D0F-C547-8619-A18D935D2BFD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7" creationId="{E8B3A66E-C61F-914E-B21B-F99152E84389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8" creationId="{3BB97C99-3414-8549-9712-C76EE07132D4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9" creationId="{BE081440-E586-2142-AFFF-F81BEC8B5398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10" creationId="{D689195A-9394-BC4E-BA44-B80E8ECBFD1E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11" creationId="{C1DA2032-1E69-2E48-B6BA-3A97FFCDB37F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12" creationId="{4521D2E3-2824-9448-A437-557FF6BA3C4B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13" creationId="{DFB5DB66-9A62-2945-A0EE-2465D689FEE0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14" creationId="{334743E9-B1DF-014A-9F2A-9E62F399BCD2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15" creationId="{13FFD9D7-B47D-6A45-A77D-39DB78A38157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16" creationId="{0DC92145-D186-3D49-AB7E-780C4A06469E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17" creationId="{9C7CB740-E3CC-8143-853B-F54840173285}"/>
          </ac:spMkLst>
        </pc:spChg>
        <pc:spChg chg="add mod">
          <ac:chgData name="Bo Yuan Huang" userId="571712309a3c5f99" providerId="LiveId" clId="{4721EC6F-D9BE-114D-AAB5-542B1B156AC2}" dt="2021-05-11T04:12:29.433" v="161" actId="1582"/>
          <ac:spMkLst>
            <pc:docMk/>
            <pc:sldMk cId="4062780197" sldId="470"/>
            <ac:spMk id="18" creationId="{59A4A323-E9FD-DE43-9C56-3C566A5C2A33}"/>
          </ac:spMkLst>
        </pc:spChg>
        <pc:grpChg chg="add">
          <ac:chgData name="Bo Yuan Huang" userId="571712309a3c5f99" providerId="LiveId" clId="{4721EC6F-D9BE-114D-AAB5-542B1B156AC2}" dt="2021-05-11T04:12:49.307" v="162" actId="164"/>
          <ac:grpSpMkLst>
            <pc:docMk/>
            <pc:sldMk cId="4062780197" sldId="470"/>
            <ac:grpSpMk id="19" creationId="{A3B2846B-0E5D-534C-A8B7-5EEC6F26C5DB}"/>
          </ac:grpSpMkLst>
        </pc:grpChg>
      </pc:sldChg>
      <pc:sldChg chg="addSp delSp modSp new mod modAnim">
        <pc:chgData name="Bo Yuan Huang" userId="571712309a3c5f99" providerId="LiveId" clId="{4721EC6F-D9BE-114D-AAB5-542B1B156AC2}" dt="2021-05-11T04:53:41.794" v="1327" actId="6549"/>
        <pc:sldMkLst>
          <pc:docMk/>
          <pc:sldMk cId="3654326148" sldId="471"/>
        </pc:sldMkLst>
        <pc:spChg chg="del">
          <ac:chgData name="Bo Yuan Huang" userId="571712309a3c5f99" providerId="LiveId" clId="{4721EC6F-D9BE-114D-AAB5-542B1B156AC2}" dt="2021-05-11T04:18:01.373" v="205" actId="478"/>
          <ac:spMkLst>
            <pc:docMk/>
            <pc:sldMk cId="3654326148" sldId="471"/>
            <ac:spMk id="2" creationId="{8D6E2E70-63FF-8448-906D-36FE9FE2A95B}"/>
          </ac:spMkLst>
        </pc:spChg>
        <pc:spChg chg="mod">
          <ac:chgData name="Bo Yuan Huang" userId="571712309a3c5f99" providerId="LiveId" clId="{4721EC6F-D9BE-114D-AAB5-542B1B156AC2}" dt="2021-05-11T04:17:31.494" v="201" actId="20577"/>
          <ac:spMkLst>
            <pc:docMk/>
            <pc:sldMk cId="3654326148" sldId="471"/>
            <ac:spMk id="3" creationId="{964CC7A7-204B-5142-8317-26B77225FBF0}"/>
          </ac:spMkLst>
        </pc:spChg>
        <pc:spChg chg="add mod">
          <ac:chgData name="Bo Yuan Huang" userId="571712309a3c5f99" providerId="LiveId" clId="{4721EC6F-D9BE-114D-AAB5-542B1B156AC2}" dt="2021-05-11T04:41:45.154" v="723" actId="207"/>
          <ac:spMkLst>
            <pc:docMk/>
            <pc:sldMk cId="3654326148" sldId="471"/>
            <ac:spMk id="5" creationId="{99577B28-9E18-F647-9B70-ABEBB7F2F602}"/>
          </ac:spMkLst>
        </pc:spChg>
        <pc:spChg chg="add mod">
          <ac:chgData name="Bo Yuan Huang" userId="571712309a3c5f99" providerId="LiveId" clId="{4721EC6F-D9BE-114D-AAB5-542B1B156AC2}" dt="2021-05-11T04:41:43.011" v="722" actId="207"/>
          <ac:spMkLst>
            <pc:docMk/>
            <pc:sldMk cId="3654326148" sldId="471"/>
            <ac:spMk id="6" creationId="{3190F60B-3382-DF49-B79C-F5FF01E590E4}"/>
          </ac:spMkLst>
        </pc:spChg>
        <pc:spChg chg="add mod">
          <ac:chgData name="Bo Yuan Huang" userId="571712309a3c5f99" providerId="LiveId" clId="{4721EC6F-D9BE-114D-AAB5-542B1B156AC2}" dt="2021-05-11T04:53:02.974" v="1301" actId="13926"/>
          <ac:spMkLst>
            <pc:docMk/>
            <pc:sldMk cId="3654326148" sldId="471"/>
            <ac:spMk id="7" creationId="{841B5256-BE41-C44B-9C9F-615CF6018318}"/>
          </ac:spMkLst>
        </pc:spChg>
        <pc:spChg chg="add mod">
          <ac:chgData name="Bo Yuan Huang" userId="571712309a3c5f99" providerId="LiveId" clId="{4721EC6F-D9BE-114D-AAB5-542B1B156AC2}" dt="2021-05-11T04:53:41.794" v="1327" actId="6549"/>
          <ac:spMkLst>
            <pc:docMk/>
            <pc:sldMk cId="3654326148" sldId="471"/>
            <ac:spMk id="8" creationId="{DB60B814-64D5-DA4E-B26F-D85E4905625D}"/>
          </ac:spMkLst>
        </pc:spChg>
        <pc:spChg chg="add mod">
          <ac:chgData name="Bo Yuan Huang" userId="571712309a3c5f99" providerId="LiveId" clId="{4721EC6F-D9BE-114D-AAB5-542B1B156AC2}" dt="2021-05-11T04:51:15.255" v="1246" actId="13822"/>
          <ac:spMkLst>
            <pc:docMk/>
            <pc:sldMk cId="3654326148" sldId="471"/>
            <ac:spMk id="9" creationId="{2043FE58-CF15-8F4D-B2A5-071B3C578117}"/>
          </ac:spMkLst>
        </pc:spChg>
        <pc:picChg chg="add del mod">
          <ac:chgData name="Bo Yuan Huang" userId="571712309a3c5f99" providerId="LiveId" clId="{4721EC6F-D9BE-114D-AAB5-542B1B156AC2}" dt="2021-05-11T04:30:35.285" v="663" actId="478"/>
          <ac:picMkLst>
            <pc:docMk/>
            <pc:sldMk cId="3654326148" sldId="471"/>
            <ac:picMk id="4" creationId="{BEBD20F3-FB16-DB41-96CD-F60F644E7F8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9FB14-B082-4B06-BAD4-FC6AFFBBE29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1F351-A4FF-42C6-A0D6-8B13E2242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9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1F351-A4FF-42C6-A0D6-8B13E22422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08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1F351-A4FF-42C6-A0D6-8B13E22422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1F351-A4FF-42C6-A0D6-8B13E22422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21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1F351-A4FF-42C6-A0D6-8B13E22422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40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1F351-A4FF-42C6-A0D6-8B13E22422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4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1F351-A4FF-42C6-A0D6-8B13E22422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17783"/>
            <a:ext cx="9144000" cy="1692180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E72B5EA-62B7-4974-9A35-74C2A2B271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5" y="242448"/>
            <a:ext cx="613593" cy="7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1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8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6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37711"/>
            <a:ext cx="9509097" cy="969484"/>
          </a:xfrm>
          <a:prstGeom prst="rect">
            <a:avLst/>
          </a:prstGeom>
        </p:spPr>
        <p:txBody>
          <a:bodyPr anchor="ctr"/>
          <a:lstStyle>
            <a:lvl1pPr>
              <a:defRPr lang="en-US" sz="3800" b="1" i="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0453C-5CD1-4247-A6B0-94F4E4B05EE8}"/>
              </a:ext>
            </a:extLst>
          </p:cNvPr>
          <p:cNvSpPr txBox="1"/>
          <p:nvPr userDrawn="1"/>
        </p:nvSpPr>
        <p:spPr>
          <a:xfrm>
            <a:off x="11353800" y="6235547"/>
            <a:ext cx="65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932B4CC-94DF-48AD-97FE-29FCC217FFBA}" type="slidenum">
              <a:rPr lang="en-US" sz="18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1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0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0972800" y="5639975"/>
            <a:ext cx="1219200" cy="1218025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238962"/>
            <a:ext cx="12192000" cy="54864"/>
          </a:xfrm>
          <a:prstGeom prst="rect">
            <a:avLst/>
          </a:prstGeom>
          <a:gradFill flip="none" rotWithShape="1">
            <a:gsLst>
              <a:gs pos="15000">
                <a:schemeClr val="accent2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3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29E26-1CE3-428B-9996-90863EEA9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433" y="1589050"/>
            <a:ext cx="11720791" cy="1692180"/>
          </a:xfrm>
        </p:spPr>
        <p:txBody>
          <a:bodyPr/>
          <a:lstStyle/>
          <a:p>
            <a:r>
              <a:rPr lang="en-US" b="1" dirty="0"/>
              <a:t>Bridging Practice and Theory in SAT: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Moshe </a:t>
            </a:r>
            <a:r>
              <a:rPr lang="en-US" b="1" dirty="0"/>
              <a:t>Vardi the Catalyst</a:t>
            </a:r>
            <a:endParaRPr 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6817FB6-31BE-479F-9908-414D92A1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35" y="3841988"/>
            <a:ext cx="6076926" cy="2085565"/>
          </a:xfrm>
        </p:spPr>
        <p:txBody>
          <a:bodyPr>
            <a:normAutofit/>
          </a:bodyPr>
          <a:lstStyle/>
          <a:p>
            <a:r>
              <a:rPr lang="en-US" dirty="0" smtClean="0"/>
              <a:t>Sharad Malik</a:t>
            </a:r>
          </a:p>
          <a:p>
            <a:r>
              <a:rPr lang="en-US" dirty="0" smtClean="0"/>
              <a:t>Electrical and Computer Engineering</a:t>
            </a:r>
            <a:endParaRPr lang="en-US" dirty="0"/>
          </a:p>
          <a:p>
            <a:r>
              <a:rPr lang="en-US" dirty="0"/>
              <a:t>Princeton University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348" y="4604574"/>
            <a:ext cx="456487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1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E8427F3-486E-4149-9BDD-D30F6938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 – my Vardi number is 1!</a:t>
            </a:r>
            <a:endParaRPr lang="en-US" dirty="0"/>
          </a:p>
        </p:txBody>
      </p:sp>
      <p:sp>
        <p:nvSpPr>
          <p:cNvPr id="29" name="内容占位符 1">
            <a:extLst>
              <a:ext uri="{FF2B5EF4-FFF2-40B4-BE49-F238E27FC236}">
                <a16:creationId xmlns:a16="http://schemas.microsoft.com/office/drawing/2014/main" id="{6BD4267D-EEFB-48A5-81A0-D08ADEB3803A}"/>
              </a:ext>
            </a:extLst>
          </p:cNvPr>
          <p:cNvSpPr txBox="1">
            <a:spLocks/>
          </p:cNvSpPr>
          <p:nvPr/>
        </p:nvSpPr>
        <p:spPr>
          <a:xfrm>
            <a:off x="838200" y="1421175"/>
            <a:ext cx="4180840" cy="260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56" y="1378097"/>
            <a:ext cx="5029200" cy="75077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28620" y="1378097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Constraints 2016</a:t>
            </a:r>
          </a:p>
          <a:p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CP 2015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884" y="1378097"/>
            <a:ext cx="4572638" cy="34294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363" y="3899899"/>
            <a:ext cx="4572638" cy="34294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55772" y="6421701"/>
            <a:ext cx="1976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smtClean="0"/>
              <a:t>Slide source</a:t>
            </a:r>
            <a:r>
              <a:rPr lang="en-US" sz="1400" dirty="0" smtClean="0"/>
              <a:t>: K. Meel]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91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91917" y="2568388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</a:rPr>
              <a:t>Dhanyavad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!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91917" y="3350465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Thank you!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91917" y="4132542"/>
            <a:ext cx="2510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Toda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</a:rPr>
              <a:t>raba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91400" y="325582"/>
            <a:ext cx="12490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CAV 2008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Princeton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6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E8427F3-486E-4149-9BDD-D30F6938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Boolean Satisfiability Solvers</a:t>
            </a:r>
            <a:endParaRPr lang="en-US" dirty="0"/>
          </a:p>
        </p:txBody>
      </p:sp>
      <p:sp>
        <p:nvSpPr>
          <p:cNvPr id="29" name="内容占位符 1">
            <a:extLst>
              <a:ext uri="{FF2B5EF4-FFF2-40B4-BE49-F238E27FC236}">
                <a16:creationId xmlns:a16="http://schemas.microsoft.com/office/drawing/2014/main" id="{6BD4267D-EEFB-48A5-81A0-D08ADEB3803A}"/>
              </a:ext>
            </a:extLst>
          </p:cNvPr>
          <p:cNvSpPr txBox="1">
            <a:spLocks/>
          </p:cNvSpPr>
          <p:nvPr/>
        </p:nvSpPr>
        <p:spPr>
          <a:xfrm>
            <a:off x="838200" y="1421175"/>
            <a:ext cx="4180840" cy="260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79160" y="1421175"/>
            <a:ext cx="5374640" cy="481437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Algorithmic contributions</a:t>
            </a:r>
          </a:p>
          <a:p>
            <a:pPr lvl="1"/>
            <a:r>
              <a:rPr lang="en-US" sz="1800" dirty="0" smtClean="0"/>
              <a:t>Efficient Boolean Constraint Propagation (BCP), aka Unit </a:t>
            </a:r>
            <a:r>
              <a:rPr lang="en-US" sz="1800" dirty="0" smtClean="0"/>
              <a:t>Propagation</a:t>
            </a:r>
          </a:p>
          <a:p>
            <a:pPr lvl="2"/>
            <a:r>
              <a:rPr lang="en-US" sz="1600" dirty="0" smtClean="0"/>
              <a:t>“Two-literal watching”</a:t>
            </a:r>
            <a:endParaRPr lang="en-US" sz="1600" dirty="0" smtClean="0"/>
          </a:p>
          <a:p>
            <a:pPr lvl="2"/>
            <a:r>
              <a:rPr lang="en-US" sz="1600" dirty="0" smtClean="0"/>
              <a:t>Low bookkeeping overhead on variable assignment</a:t>
            </a:r>
          </a:p>
          <a:p>
            <a:pPr lvl="2"/>
            <a:r>
              <a:rPr lang="en-US" sz="1600" dirty="0" smtClean="0"/>
              <a:t>Constant time “backtracking”</a:t>
            </a:r>
          </a:p>
          <a:p>
            <a:pPr lvl="1"/>
            <a:r>
              <a:rPr lang="en-US" sz="1800" dirty="0" smtClean="0"/>
              <a:t>Low overhead decision heuristic</a:t>
            </a:r>
          </a:p>
          <a:p>
            <a:pPr lvl="2"/>
            <a:r>
              <a:rPr lang="en-US" sz="1600" dirty="0" smtClean="0"/>
              <a:t>Variable state independent decaying sum (VSIDS)</a:t>
            </a:r>
          </a:p>
          <a:p>
            <a:pPr lvl="2"/>
            <a:r>
              <a:rPr lang="en-US" sz="1600" dirty="0" smtClean="0"/>
              <a:t>Locality based search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44" y="1421175"/>
            <a:ext cx="5029200" cy="6259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85814" y="1421175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DAC 2001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6350005" y="4892040"/>
            <a:ext cx="1496290" cy="1828800"/>
            <a:chOff x="2971800" y="1905000"/>
            <a:chExt cx="2743200" cy="3352800"/>
          </a:xfrm>
        </p:grpSpPr>
        <p:sp>
          <p:nvSpPr>
            <p:cNvPr id="46" name="Oval 45"/>
            <p:cNvSpPr/>
            <p:nvPr/>
          </p:nvSpPr>
          <p:spPr bwMode="auto">
            <a:xfrm>
              <a:off x="2971800" y="1905000"/>
              <a:ext cx="2743200" cy="3352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3581400" y="2438400"/>
              <a:ext cx="228600" cy="3048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4114800" y="3581400"/>
              <a:ext cx="228600" cy="304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4648200" y="2438400"/>
              <a:ext cx="228600" cy="30480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4953000" y="3962400"/>
              <a:ext cx="228600" cy="304800"/>
            </a:xfrm>
            <a:prstGeom prst="ellipse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3429000" y="4267200"/>
              <a:ext cx="228600" cy="304800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9144005" y="4892040"/>
            <a:ext cx="1496290" cy="1828800"/>
            <a:chOff x="6934200" y="1828800"/>
            <a:chExt cx="2743200" cy="3352800"/>
          </a:xfrm>
        </p:grpSpPr>
        <p:sp>
          <p:nvSpPr>
            <p:cNvPr id="53" name="Oval 52"/>
            <p:cNvSpPr/>
            <p:nvPr/>
          </p:nvSpPr>
          <p:spPr bwMode="auto">
            <a:xfrm>
              <a:off x="7315200" y="2362200"/>
              <a:ext cx="1524000" cy="1981200"/>
            </a:xfrm>
            <a:prstGeom prst="ellipse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467600" y="2514600"/>
              <a:ext cx="609600" cy="762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6934200" y="1828800"/>
              <a:ext cx="2743200" cy="3352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7543800" y="2590800"/>
              <a:ext cx="228600" cy="3048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772400" y="2590800"/>
              <a:ext cx="228600" cy="30480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8077200" y="2514600"/>
              <a:ext cx="609600" cy="762000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latin typeface="Arial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12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E8427F3-486E-4149-9BDD-D30F6938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Boolean Satisfiability Solvers</a:t>
            </a:r>
            <a:endParaRPr lang="en-US" dirty="0"/>
          </a:p>
        </p:txBody>
      </p:sp>
      <p:sp>
        <p:nvSpPr>
          <p:cNvPr id="29" name="内容占位符 1">
            <a:extLst>
              <a:ext uri="{FF2B5EF4-FFF2-40B4-BE49-F238E27FC236}">
                <a16:creationId xmlns:a16="http://schemas.microsoft.com/office/drawing/2014/main" id="{6BD4267D-EEFB-48A5-81A0-D08ADEB3803A}"/>
              </a:ext>
            </a:extLst>
          </p:cNvPr>
          <p:cNvSpPr txBox="1">
            <a:spLocks/>
          </p:cNvSpPr>
          <p:nvPr/>
        </p:nvSpPr>
        <p:spPr>
          <a:xfrm>
            <a:off x="838200" y="1421175"/>
            <a:ext cx="4180840" cy="260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79160" y="1421175"/>
            <a:ext cx="5374640" cy="4814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Standing on the shoulders of giants…</a:t>
            </a:r>
          </a:p>
          <a:p>
            <a:r>
              <a:rPr lang="en-US" sz="2000" dirty="0" smtClean="0"/>
              <a:t>Conflict Driven Clause Learning (CDCL)</a:t>
            </a:r>
          </a:p>
          <a:p>
            <a:pPr lvl="1"/>
            <a:r>
              <a:rPr lang="en-US" sz="1800" dirty="0" smtClean="0"/>
              <a:t>GRASP SAT Solver (ICCAD 1996)</a:t>
            </a:r>
          </a:p>
          <a:p>
            <a:pPr lvl="2"/>
            <a:r>
              <a:rPr lang="en-US" sz="1600" dirty="0" smtClean="0"/>
              <a:t>Analysis of conflicts</a:t>
            </a:r>
          </a:p>
          <a:p>
            <a:pPr lvl="2"/>
            <a:r>
              <a:rPr lang="en-US" sz="1600" dirty="0" smtClean="0"/>
              <a:t>Learned clauses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0" y="1363698"/>
            <a:ext cx="5029200" cy="618599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50496" y="1457818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ICCAD 96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760" y="3401118"/>
            <a:ext cx="4663440" cy="34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E8427F3-486E-4149-9BDD-D30F6938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Boolean Satisfiability Solvers</a:t>
            </a:r>
            <a:endParaRPr lang="en-US" dirty="0"/>
          </a:p>
        </p:txBody>
      </p:sp>
      <p:sp>
        <p:nvSpPr>
          <p:cNvPr id="29" name="内容占位符 1">
            <a:extLst>
              <a:ext uri="{FF2B5EF4-FFF2-40B4-BE49-F238E27FC236}">
                <a16:creationId xmlns:a16="http://schemas.microsoft.com/office/drawing/2014/main" id="{6BD4267D-EEFB-48A5-81A0-D08ADEB3803A}"/>
              </a:ext>
            </a:extLst>
          </p:cNvPr>
          <p:cNvSpPr txBox="1">
            <a:spLocks/>
          </p:cNvSpPr>
          <p:nvPr/>
        </p:nvSpPr>
        <p:spPr>
          <a:xfrm>
            <a:off x="838200" y="1421175"/>
            <a:ext cx="4180840" cy="260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79160" y="1421175"/>
            <a:ext cx="5374640" cy="4814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UNSAT proof logging</a:t>
            </a:r>
          </a:p>
          <a:p>
            <a:r>
              <a:rPr lang="en-US" sz="2000" dirty="0" smtClean="0"/>
              <a:t>Independent checking of solver proofs</a:t>
            </a:r>
          </a:p>
          <a:p>
            <a:r>
              <a:rPr lang="en-US" sz="2000" dirty="0" smtClean="0"/>
              <a:t>UNSAT core from resolution proofs</a:t>
            </a:r>
          </a:p>
          <a:p>
            <a:pPr lvl="1"/>
            <a:r>
              <a:rPr lang="en-US" sz="1800" dirty="0" smtClean="0"/>
              <a:t>Many applications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59" y="1352701"/>
            <a:ext cx="5029200" cy="60334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66002" y="1352701"/>
            <a:ext cx="110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DATE 2003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331" y="3253667"/>
            <a:ext cx="4754880" cy="288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E8427F3-486E-4149-9BDD-D30F6938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Moshe as CACM Editor-in-Chief: </a:t>
            </a:r>
            <a:br>
              <a:rPr lang="en-US" dirty="0" smtClean="0"/>
            </a:br>
            <a:r>
              <a:rPr lang="en-US" dirty="0" smtClean="0"/>
              <a:t>Serving the Community</a:t>
            </a:r>
            <a:endParaRPr lang="en-US" dirty="0"/>
          </a:p>
        </p:txBody>
      </p:sp>
      <p:sp>
        <p:nvSpPr>
          <p:cNvPr id="29" name="内容占位符 1">
            <a:extLst>
              <a:ext uri="{FF2B5EF4-FFF2-40B4-BE49-F238E27FC236}">
                <a16:creationId xmlns:a16="http://schemas.microsoft.com/office/drawing/2014/main" id="{6BD4267D-EEFB-48A5-81A0-D08ADEB3803A}"/>
              </a:ext>
            </a:extLst>
          </p:cNvPr>
          <p:cNvSpPr txBox="1">
            <a:spLocks/>
          </p:cNvSpPr>
          <p:nvPr/>
        </p:nvSpPr>
        <p:spPr>
          <a:xfrm>
            <a:off x="838200" y="1421175"/>
            <a:ext cx="4180840" cy="260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7" y="1355134"/>
            <a:ext cx="5029200" cy="67243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36381" y="1352400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CACM 8/2009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576" y="1355134"/>
            <a:ext cx="5029200" cy="66440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90421" y="1355134"/>
            <a:ext cx="1309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CACM 9/2011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Shepherding a Community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63" y="1319927"/>
            <a:ext cx="4176868" cy="548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54" y="1075590"/>
            <a:ext cx="3947502" cy="5730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676256" y="1955799"/>
            <a:ext cx="3393824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The workshop brought </a:t>
            </a:r>
            <a:endParaRPr lang="en-US" dirty="0" smtClean="0"/>
          </a:p>
          <a:p>
            <a:r>
              <a:rPr lang="en-US" dirty="0" smtClean="0"/>
              <a:t>together </a:t>
            </a:r>
            <a:r>
              <a:rPr lang="en-US" dirty="0"/>
              <a:t>leading </a:t>
            </a:r>
            <a:endParaRPr lang="en-US" dirty="0" smtClean="0"/>
          </a:p>
          <a:p>
            <a:r>
              <a:rPr lang="en-US" dirty="0" smtClean="0"/>
              <a:t>SAT-complexity </a:t>
            </a:r>
            <a:r>
              <a:rPr lang="en-US" dirty="0"/>
              <a:t>theorists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SAT-solving engineers, </a:t>
            </a:r>
            <a:endParaRPr lang="en-US" dirty="0" smtClean="0"/>
          </a:p>
          <a:p>
            <a:r>
              <a:rPr lang="en-US" dirty="0" smtClean="0"/>
              <a:t>two </a:t>
            </a:r>
            <a:r>
              <a:rPr lang="en-US" dirty="0"/>
              <a:t>groups that rarely </a:t>
            </a:r>
            <a:endParaRPr lang="en-US" dirty="0" smtClean="0"/>
          </a:p>
          <a:p>
            <a:r>
              <a:rPr lang="en-US" dirty="0" smtClean="0"/>
              <a:t>meet </a:t>
            </a:r>
            <a:r>
              <a:rPr lang="en-US" dirty="0"/>
              <a:t>together and barely </a:t>
            </a:r>
            <a:endParaRPr lang="en-US" dirty="0" smtClean="0"/>
          </a:p>
          <a:p>
            <a:r>
              <a:rPr lang="en-US" dirty="0" smtClean="0"/>
              <a:t>speak </a:t>
            </a:r>
            <a:r>
              <a:rPr lang="en-US" dirty="0"/>
              <a:t>the same technical </a:t>
            </a:r>
            <a:endParaRPr lang="en-US" dirty="0" smtClean="0"/>
          </a:p>
          <a:p>
            <a:r>
              <a:rPr lang="en-US" dirty="0" smtClean="0"/>
              <a:t>language</a:t>
            </a:r>
            <a:r>
              <a:rPr lang="en-US" dirty="0"/>
              <a:t>. </a:t>
            </a:r>
            <a:r>
              <a:rPr lang="en-US" dirty="0" smtClean="0"/>
              <a:t>The </a:t>
            </a:r>
            <a:r>
              <a:rPr lang="en-US" dirty="0"/>
              <a:t>hope was </a:t>
            </a:r>
            <a:endParaRPr lang="en-US" dirty="0" smtClean="0"/>
          </a:p>
          <a:p>
            <a:r>
              <a:rPr lang="en-US" dirty="0" smtClean="0"/>
              <a:t>that </a:t>
            </a:r>
            <a:r>
              <a:rPr lang="en-US" dirty="0"/>
              <a:t>exposing theoreticians </a:t>
            </a:r>
            <a:endParaRPr lang="en-US" dirty="0" smtClean="0"/>
          </a:p>
          <a:p>
            <a:r>
              <a:rPr lang="en-US" dirty="0" smtClean="0"/>
              <a:t>and engineers </a:t>
            </a:r>
            <a:r>
              <a:rPr lang="en-US" dirty="0"/>
              <a:t>to state-of-the-art </a:t>
            </a:r>
            <a:r>
              <a:rPr lang="en-US" dirty="0" smtClean="0"/>
              <a:t>developments </a:t>
            </a:r>
            <a:r>
              <a:rPr lang="en-US" dirty="0"/>
              <a:t>in </a:t>
            </a:r>
            <a:r>
              <a:rPr lang="en-US" dirty="0" smtClean="0"/>
              <a:t>SAT </a:t>
            </a:r>
            <a:r>
              <a:rPr lang="en-US" dirty="0"/>
              <a:t>theory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engineering would narrow </a:t>
            </a:r>
            <a:endParaRPr lang="en-US" dirty="0" smtClean="0"/>
          </a:p>
          <a:p>
            <a:r>
              <a:rPr lang="en-US" dirty="0" smtClean="0"/>
              <a:t>the chasm </a:t>
            </a:r>
            <a:r>
              <a:rPr lang="en-US" dirty="0"/>
              <a:t>between these </a:t>
            </a:r>
            <a:endParaRPr lang="en-US" dirty="0" smtClean="0"/>
          </a:p>
          <a:p>
            <a:r>
              <a:rPr lang="en-US" dirty="0" smtClean="0"/>
              <a:t>communities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621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Shepherding a Community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4" y="1307130"/>
            <a:ext cx="4640982" cy="5334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288" y="1307130"/>
            <a:ext cx="3924640" cy="541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007" y="1866001"/>
            <a:ext cx="6400800" cy="4300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9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Shepherding a Community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8" y="1299235"/>
            <a:ext cx="97790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8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Shepherding a Community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75" y="1314919"/>
            <a:ext cx="9312844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98831" y="1960208"/>
            <a:ext cx="6285816" cy="1971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27030" y="3667635"/>
            <a:ext cx="2393684" cy="1980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127029" y="4849419"/>
            <a:ext cx="5164261" cy="1825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121554" y="5735538"/>
            <a:ext cx="3976090" cy="1779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6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Y-Template-PU-logo-16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-logo-169" id="{41D81CC0-7B30-7F4B-9F05-B431136B2C2A}" vid="{B9FEF73F-70AA-7C4C-85DD-45E19EC1854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</TotalTime>
  <Words>229</Words>
  <Application>Microsoft Office PowerPoint</Application>
  <PresentationFormat>Widescreen</PresentationFormat>
  <Paragraphs>62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宋体</vt:lpstr>
      <vt:lpstr>Arial</vt:lpstr>
      <vt:lpstr>Calibri</vt:lpstr>
      <vt:lpstr>等线</vt:lpstr>
      <vt:lpstr>BY-Template-PU-logo-169</vt:lpstr>
      <vt:lpstr>Bridging Practice and Theory in SAT:  Moshe Vardi the Catalyst</vt:lpstr>
      <vt:lpstr>Boolean Satisfiability Solvers</vt:lpstr>
      <vt:lpstr>Boolean Satisfiability Solvers</vt:lpstr>
      <vt:lpstr>Boolean Satisfiability Solvers</vt:lpstr>
      <vt:lpstr>Moshe as CACM Editor-in-Chief:  Serving the Community</vt:lpstr>
      <vt:lpstr>Shepherding a Community</vt:lpstr>
      <vt:lpstr>Shepherding a Community</vt:lpstr>
      <vt:lpstr>Shepherding a Community</vt:lpstr>
      <vt:lpstr>Shepherding a Community</vt:lpstr>
      <vt:lpstr>Finally – my Vardi number is 1!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Hongce</dc:creator>
  <cp:lastModifiedBy>sharad</cp:lastModifiedBy>
  <cp:revision>31</cp:revision>
  <dcterms:created xsi:type="dcterms:W3CDTF">2020-12-22T21:04:16Z</dcterms:created>
  <dcterms:modified xsi:type="dcterms:W3CDTF">2022-07-30T15:05:46Z</dcterms:modified>
</cp:coreProperties>
</file>